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484" r:id="rId14"/>
    <p:sldId id="268" r:id="rId15"/>
    <p:sldId id="269" r:id="rId16"/>
    <p:sldId id="270" r:id="rId17"/>
    <p:sldId id="271" r:id="rId18"/>
    <p:sldId id="272" r:id="rId19"/>
    <p:sldId id="485" r:id="rId20"/>
    <p:sldId id="273" r:id="rId21"/>
    <p:sldId id="274" r:id="rId22"/>
    <p:sldId id="486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33" r:id="rId50"/>
    <p:sldId id="334" r:id="rId51"/>
    <p:sldId id="335" r:id="rId52"/>
    <p:sldId id="336" r:id="rId53"/>
    <p:sldId id="337" r:id="rId54"/>
    <p:sldId id="338" r:id="rId55"/>
    <p:sldId id="339" r:id="rId56"/>
    <p:sldId id="340" r:id="rId57"/>
    <p:sldId id="341" r:id="rId58"/>
    <p:sldId id="342" r:id="rId59"/>
    <p:sldId id="343" r:id="rId60"/>
    <p:sldId id="344" r:id="rId61"/>
    <p:sldId id="345" r:id="rId62"/>
    <p:sldId id="346" r:id="rId63"/>
    <p:sldId id="347" r:id="rId64"/>
    <p:sldId id="348" r:id="rId65"/>
    <p:sldId id="349" r:id="rId66"/>
    <p:sldId id="301" r:id="rId67"/>
    <p:sldId id="302" r:id="rId68"/>
    <p:sldId id="303" r:id="rId69"/>
    <p:sldId id="304" r:id="rId70"/>
    <p:sldId id="305" r:id="rId71"/>
    <p:sldId id="306" r:id="rId72"/>
    <p:sldId id="307" r:id="rId73"/>
    <p:sldId id="308" r:id="rId74"/>
    <p:sldId id="309" r:id="rId75"/>
    <p:sldId id="310" r:id="rId76"/>
    <p:sldId id="311" r:id="rId77"/>
    <p:sldId id="312" r:id="rId78"/>
    <p:sldId id="313" r:id="rId79"/>
    <p:sldId id="314" r:id="rId80"/>
    <p:sldId id="315" r:id="rId81"/>
    <p:sldId id="350" r:id="rId82"/>
    <p:sldId id="351" r:id="rId83"/>
    <p:sldId id="352" r:id="rId84"/>
    <p:sldId id="353" r:id="rId85"/>
    <p:sldId id="354" r:id="rId86"/>
    <p:sldId id="355" r:id="rId87"/>
    <p:sldId id="356" r:id="rId88"/>
    <p:sldId id="357" r:id="rId89"/>
    <p:sldId id="358" r:id="rId90"/>
    <p:sldId id="359" r:id="rId91"/>
    <p:sldId id="360" r:id="rId92"/>
    <p:sldId id="361" r:id="rId93"/>
    <p:sldId id="362" r:id="rId94"/>
    <p:sldId id="363" r:id="rId95"/>
    <p:sldId id="364" r:id="rId96"/>
    <p:sldId id="365" r:id="rId97"/>
    <p:sldId id="366" r:id="rId98"/>
    <p:sldId id="367" r:id="rId99"/>
    <p:sldId id="368" r:id="rId100"/>
    <p:sldId id="369" r:id="rId101"/>
    <p:sldId id="370" r:id="rId102"/>
    <p:sldId id="371" r:id="rId103"/>
    <p:sldId id="372" r:id="rId104"/>
    <p:sldId id="373" r:id="rId105"/>
    <p:sldId id="374" r:id="rId106"/>
    <p:sldId id="375" r:id="rId107"/>
    <p:sldId id="376" r:id="rId108"/>
    <p:sldId id="377" r:id="rId109"/>
    <p:sldId id="378" r:id="rId110"/>
    <p:sldId id="379" r:id="rId111"/>
    <p:sldId id="380" r:id="rId112"/>
    <p:sldId id="381" r:id="rId113"/>
    <p:sldId id="383" r:id="rId114"/>
    <p:sldId id="382" r:id="rId115"/>
    <p:sldId id="384" r:id="rId116"/>
    <p:sldId id="385" r:id="rId117"/>
    <p:sldId id="386" r:id="rId118"/>
    <p:sldId id="316" r:id="rId119"/>
    <p:sldId id="317" r:id="rId120"/>
    <p:sldId id="318" r:id="rId121"/>
    <p:sldId id="319" r:id="rId122"/>
    <p:sldId id="320" r:id="rId123"/>
    <p:sldId id="321" r:id="rId124"/>
    <p:sldId id="322" r:id="rId125"/>
    <p:sldId id="323" r:id="rId126"/>
    <p:sldId id="387" r:id="rId127"/>
    <p:sldId id="388" r:id="rId128"/>
    <p:sldId id="389" r:id="rId129"/>
    <p:sldId id="390" r:id="rId130"/>
    <p:sldId id="391" r:id="rId131"/>
    <p:sldId id="403" r:id="rId132"/>
    <p:sldId id="404" r:id="rId133"/>
    <p:sldId id="392" r:id="rId134"/>
    <p:sldId id="405" r:id="rId135"/>
    <p:sldId id="393" r:id="rId136"/>
    <p:sldId id="406" r:id="rId137"/>
    <p:sldId id="394" r:id="rId138"/>
    <p:sldId id="407" r:id="rId139"/>
    <p:sldId id="408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9" r:id="rId149"/>
    <p:sldId id="410" r:id="rId150"/>
    <p:sldId id="411" r:id="rId151"/>
    <p:sldId id="412" r:id="rId152"/>
    <p:sldId id="413" r:id="rId153"/>
    <p:sldId id="414" r:id="rId154"/>
    <p:sldId id="415" r:id="rId155"/>
    <p:sldId id="416" r:id="rId156"/>
    <p:sldId id="417" r:id="rId157"/>
    <p:sldId id="418" r:id="rId158"/>
    <p:sldId id="421" r:id="rId159"/>
    <p:sldId id="324" r:id="rId160"/>
    <p:sldId id="325" r:id="rId161"/>
    <p:sldId id="326" r:id="rId162"/>
    <p:sldId id="327" r:id="rId163"/>
    <p:sldId id="328" r:id="rId164"/>
    <p:sldId id="329" r:id="rId165"/>
    <p:sldId id="422" r:id="rId166"/>
    <p:sldId id="423" r:id="rId167"/>
    <p:sldId id="424" r:id="rId168"/>
    <p:sldId id="425" r:id="rId169"/>
    <p:sldId id="426" r:id="rId170"/>
    <p:sldId id="427" r:id="rId171"/>
    <p:sldId id="428" r:id="rId172"/>
    <p:sldId id="430" r:id="rId173"/>
    <p:sldId id="431" r:id="rId174"/>
    <p:sldId id="432" r:id="rId175"/>
    <p:sldId id="433" r:id="rId176"/>
    <p:sldId id="434" r:id="rId177"/>
    <p:sldId id="435" r:id="rId178"/>
    <p:sldId id="436" r:id="rId179"/>
    <p:sldId id="437" r:id="rId180"/>
    <p:sldId id="438" r:id="rId181"/>
    <p:sldId id="439" r:id="rId182"/>
    <p:sldId id="429" r:id="rId183"/>
    <p:sldId id="440" r:id="rId184"/>
    <p:sldId id="441" r:id="rId185"/>
    <p:sldId id="442" r:id="rId186"/>
    <p:sldId id="444" r:id="rId187"/>
    <p:sldId id="445" r:id="rId188"/>
    <p:sldId id="446" r:id="rId189"/>
    <p:sldId id="447" r:id="rId190"/>
    <p:sldId id="443" r:id="rId191"/>
    <p:sldId id="448" r:id="rId192"/>
    <p:sldId id="449" r:id="rId193"/>
    <p:sldId id="450" r:id="rId194"/>
    <p:sldId id="451" r:id="rId195"/>
    <p:sldId id="452" r:id="rId196"/>
    <p:sldId id="453" r:id="rId197"/>
    <p:sldId id="454" r:id="rId198"/>
    <p:sldId id="455" r:id="rId199"/>
    <p:sldId id="456" r:id="rId200"/>
    <p:sldId id="457" r:id="rId201"/>
    <p:sldId id="458" r:id="rId202"/>
    <p:sldId id="459" r:id="rId203"/>
    <p:sldId id="331" r:id="rId204"/>
    <p:sldId id="330" r:id="rId205"/>
    <p:sldId id="332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6" r:id="rId218"/>
    <p:sldId id="477" r:id="rId219"/>
    <p:sldId id="471" r:id="rId220"/>
    <p:sldId id="472" r:id="rId221"/>
    <p:sldId id="473" r:id="rId222"/>
    <p:sldId id="478" r:id="rId223"/>
    <p:sldId id="474" r:id="rId224"/>
    <p:sldId id="479" r:id="rId225"/>
    <p:sldId id="475" r:id="rId226"/>
    <p:sldId id="480" r:id="rId227"/>
    <p:sldId id="481" r:id="rId228"/>
    <p:sldId id="482" r:id="rId229"/>
    <p:sldId id="483" r:id="rId23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 varScale="1">
        <p:scale>
          <a:sx n="78" d="100"/>
          <a:sy n="78" d="100"/>
        </p:scale>
        <p:origin x="86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231" Type="http://schemas.openxmlformats.org/officeDocument/2006/relationships/presProps" Target="pres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theme" Target="theme/theme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90C6E2-1992-4754-A155-BE6CCC21A6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18C469B-3FA1-16D4-62A1-F9986D9A05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2E0818C-A3E4-F8B0-4EA3-3BEF90B3A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E49BB-1525-4CC8-9390-C598E03E57F5}" type="datetimeFigureOut">
              <a:rPr kumimoji="1" lang="ja-JP" altLang="en-US" smtClean="0"/>
              <a:t>2025/8/18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2161FB-B998-8111-A41C-7F7F9B613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EDD15F4-2676-913C-4F0D-F60A119CA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3314B-A151-4C27-8ADC-7BF6499F21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1540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58C501-F205-491E-FBAB-0FCBC13A1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DFDC579-E326-0700-3407-1A3E236AFC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D92D07B-B24E-F7C5-AAC8-3BCAAAE8C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E49BB-1525-4CC8-9390-C598E03E57F5}" type="datetimeFigureOut">
              <a:rPr kumimoji="1" lang="ja-JP" altLang="en-US" smtClean="0"/>
              <a:t>2025/8/18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1ACB9B-E9EC-4416-2C7F-4F0DF2247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B0A2212-29AE-F4E7-1B02-3702BC0AB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3314B-A151-4C27-8ADC-7BF6499F21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1350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4CE3C79-2DE7-144D-1BCE-FFB6E444E3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C44DDEE-301E-8001-A59B-A631CAF9D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808DD3F-3008-8444-A842-4B1E08D02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E49BB-1525-4CC8-9390-C598E03E57F5}" type="datetimeFigureOut">
              <a:rPr kumimoji="1" lang="ja-JP" altLang="en-US" smtClean="0"/>
              <a:t>2025/8/18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6E79345-19DA-1C86-75FC-80EC91E26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1DCC7C1-5735-4F68-AC79-9604F44C7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3314B-A151-4C27-8ADC-7BF6499F21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4153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9016DC-8528-3C13-5008-9F40D3E52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316C524-7FF1-9722-CC96-54E7F3000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B89F9CC-5B03-8DF8-C6DF-4A25B1107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E49BB-1525-4CC8-9390-C598E03E57F5}" type="datetimeFigureOut">
              <a:rPr kumimoji="1" lang="ja-JP" altLang="en-US" smtClean="0"/>
              <a:t>2025/8/18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2836925-BB3A-E9FB-3005-606BF4270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37DDAC8-EF41-C92D-925E-E771B3339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3314B-A151-4C27-8ADC-7BF6499F21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241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4A211A-8F43-86A5-5AB3-7B9757706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897EE45-8908-10C1-BC5B-60F321D8A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DE78B7-F005-6EBD-08A4-09645AE64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E49BB-1525-4CC8-9390-C598E03E57F5}" type="datetimeFigureOut">
              <a:rPr kumimoji="1" lang="ja-JP" altLang="en-US" smtClean="0"/>
              <a:t>2025/8/18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F8EB6D3-B524-BA31-D2D4-1A5537401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35F4BC4-7045-B09E-AEDF-8D178C070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3314B-A151-4C27-8ADC-7BF6499F21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1372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A95460-3158-8D02-9C9F-55F88D5FB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7C387A-0326-B4F5-CE16-F2C926E3C2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BC6639B-9317-021A-8F41-6C1623A209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A5232F5-55EE-B351-AD9E-B17E60FB6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E49BB-1525-4CC8-9390-C598E03E57F5}" type="datetimeFigureOut">
              <a:rPr kumimoji="1" lang="ja-JP" altLang="en-US" smtClean="0"/>
              <a:t>2025/8/18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87DF3F8-DCBD-27C0-278F-8C8A59890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1F6D78A-B3E5-7984-9E00-61B70DEBE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3314B-A151-4C27-8ADC-7BF6499F21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35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AD0C6D-BEE9-936C-DE56-DB277F78E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360756F-F72C-4BCB-A32E-B8E4A4F7E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4E2DF1A-84AA-C6AC-6DBB-D86C0518C5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535431C-462B-0048-3037-DA6A5D68F6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401A3B8-0F80-1F18-1101-C2501E9246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2638D17-84F2-F375-706F-92BF265E9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E49BB-1525-4CC8-9390-C598E03E57F5}" type="datetimeFigureOut">
              <a:rPr kumimoji="1" lang="ja-JP" altLang="en-US" smtClean="0"/>
              <a:t>2025/8/18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C56460E-80EA-4E0D-3FD2-D03922030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4D00F88-FA06-6F83-DF73-52B379679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3314B-A151-4C27-8ADC-7BF6499F21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2556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F7319B-0AFC-9999-1679-C79D2E7F7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A28F0D4-D1C8-3F3C-D8B7-DC24FF2C8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E49BB-1525-4CC8-9390-C598E03E57F5}" type="datetimeFigureOut">
              <a:rPr kumimoji="1" lang="ja-JP" altLang="en-US" smtClean="0"/>
              <a:t>2025/8/18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DD1AF19-987A-C4E5-78DA-CBB2539E7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CD42F0A-D86A-7614-3177-3F98136EE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3314B-A151-4C27-8ADC-7BF6499F21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7630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471D714-C2F2-6E98-F030-E19000C39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E49BB-1525-4CC8-9390-C598E03E57F5}" type="datetimeFigureOut">
              <a:rPr kumimoji="1" lang="ja-JP" altLang="en-US" smtClean="0"/>
              <a:t>2025/8/18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AA65952-D284-BE65-2052-28A0A86EF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5878F33-5FB1-B15B-30AB-C9B4C4B37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3314B-A151-4C27-8ADC-7BF6499F21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5250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60AEEA-D18F-F8D6-E394-47F42D084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C4B364-A26D-21E7-5B64-C3531402C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9F1B407-4250-2FAD-446A-24B25ABEC2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912BAE7-E00D-BB2F-B753-AA4FC1487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E49BB-1525-4CC8-9390-C598E03E57F5}" type="datetimeFigureOut">
              <a:rPr kumimoji="1" lang="ja-JP" altLang="en-US" smtClean="0"/>
              <a:t>2025/8/18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2F4A036-E946-73A3-2C08-036588C09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7C22116-82E5-43E3-4D3D-6883DBE59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3314B-A151-4C27-8ADC-7BF6499F21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386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747115-2E58-328E-8475-E75A5B7E6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B82ACEA-A847-D76D-39B2-E6B4C99FB5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D10F334-A29A-4E12-6F58-23E505C87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8697D77-EDBE-A252-DC16-50161ECCC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E49BB-1525-4CC8-9390-C598E03E57F5}" type="datetimeFigureOut">
              <a:rPr kumimoji="1" lang="ja-JP" altLang="en-US" smtClean="0"/>
              <a:t>2025/8/18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71F7D75-67E1-2386-2279-B1A535977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1293872-8DA4-A407-2C78-6F79240CB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3314B-A151-4C27-8ADC-7BF6499F21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051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5A04D88-C688-4B58-7AEB-63C07B1A8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3E08B4F-68E5-3CF1-BED8-32D0E3873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7C82694-BD26-7F4F-F66A-3F236CFCE4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7E49BB-1525-4CC8-9390-C598E03E57F5}" type="datetimeFigureOut">
              <a:rPr kumimoji="1" lang="ja-JP" altLang="en-US" smtClean="0"/>
              <a:t>2025/8/18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C765EB3-6861-F9E3-0CAB-C502FD644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98DB86C-BEF9-D466-C6B6-330C33FBB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63314B-A151-4C27-8ADC-7BF6499F21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4843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2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9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3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6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6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8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8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0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3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9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38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7" Type="http://schemas.openxmlformats.org/officeDocument/2006/relationships/image" Target="../media/image254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1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4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7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4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4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6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9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8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5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7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7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5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8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7.png"/><Relationship Id="rId4" Type="http://schemas.openxmlformats.org/officeDocument/2006/relationships/image" Target="../media/image321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6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8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1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6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8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4.png"/><Relationship Id="rId4" Type="http://schemas.openxmlformats.org/officeDocument/2006/relationships/image" Target="../media/image353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7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2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1.png"/><Relationship Id="rId4" Type="http://schemas.openxmlformats.org/officeDocument/2006/relationships/image" Target="../media/image370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4.png"/><Relationship Id="rId4" Type="http://schemas.openxmlformats.org/officeDocument/2006/relationships/image" Target="../media/image371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8.png"/><Relationship Id="rId5" Type="http://schemas.openxmlformats.org/officeDocument/2006/relationships/image" Target="../media/image377.png"/><Relationship Id="rId4" Type="http://schemas.openxmlformats.org/officeDocument/2006/relationships/image" Target="../media/image376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1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5.png"/><Relationship Id="rId4" Type="http://schemas.openxmlformats.org/officeDocument/2006/relationships/image" Target="../media/image38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8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2.png"/><Relationship Id="rId4" Type="http://schemas.openxmlformats.org/officeDocument/2006/relationships/image" Target="../media/image391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7.png"/><Relationship Id="rId5" Type="http://schemas.openxmlformats.org/officeDocument/2006/relationships/image" Target="../media/image396.png"/><Relationship Id="rId4" Type="http://schemas.openxmlformats.org/officeDocument/2006/relationships/image" Target="../media/image395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png"/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2.png"/><Relationship Id="rId5" Type="http://schemas.openxmlformats.org/officeDocument/2006/relationships/image" Target="../media/image401.png"/><Relationship Id="rId4" Type="http://schemas.openxmlformats.org/officeDocument/2006/relationships/image" Target="../media/image400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2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0.png"/><Relationship Id="rId4" Type="http://schemas.openxmlformats.org/officeDocument/2006/relationships/image" Target="../media/image409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1.png"/><Relationship Id="rId4" Type="http://schemas.openxmlformats.org/officeDocument/2006/relationships/image" Target="../media/image410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7" Type="http://schemas.openxmlformats.org/officeDocument/2006/relationships/image" Target="../media/image416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5.png"/><Relationship Id="rId5" Type="http://schemas.openxmlformats.org/officeDocument/2006/relationships/image" Target="../media/image414.png"/><Relationship Id="rId4" Type="http://schemas.openxmlformats.org/officeDocument/2006/relationships/image" Target="../media/image413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0.png"/><Relationship Id="rId4" Type="http://schemas.openxmlformats.org/officeDocument/2006/relationships/image" Target="../media/image4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3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3.png"/><Relationship Id="rId4" Type="http://schemas.openxmlformats.org/officeDocument/2006/relationships/image" Target="../media/image426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8.png"/><Relationship Id="rId4" Type="http://schemas.openxmlformats.org/officeDocument/2006/relationships/image" Target="../media/image427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3.png"/><Relationship Id="rId5" Type="http://schemas.openxmlformats.org/officeDocument/2006/relationships/image" Target="../media/image432.png"/><Relationship Id="rId4" Type="http://schemas.openxmlformats.org/officeDocument/2006/relationships/image" Target="../media/image431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5.png"/><Relationship Id="rId4" Type="http://schemas.openxmlformats.org/officeDocument/2006/relationships/image" Target="../media/image434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9.png"/><Relationship Id="rId4" Type="http://schemas.openxmlformats.org/officeDocument/2006/relationships/image" Target="../media/image438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4.png"/><Relationship Id="rId5" Type="http://schemas.openxmlformats.org/officeDocument/2006/relationships/image" Target="../media/image443.png"/><Relationship Id="rId4" Type="http://schemas.openxmlformats.org/officeDocument/2006/relationships/image" Target="../media/image442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8.png"/><Relationship Id="rId4" Type="http://schemas.openxmlformats.org/officeDocument/2006/relationships/image" Target="../media/image447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7" Type="http://schemas.openxmlformats.org/officeDocument/2006/relationships/image" Target="../media/image447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3.png"/><Relationship Id="rId5" Type="http://schemas.openxmlformats.org/officeDocument/2006/relationships/image" Target="../media/image452.png"/><Relationship Id="rId4" Type="http://schemas.openxmlformats.org/officeDocument/2006/relationships/image" Target="../media/image451.png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png"/><Relationship Id="rId4" Type="http://schemas.openxmlformats.org/officeDocument/2006/relationships/image" Target="../media/image11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0934A5-3CE8-395C-BA8C-1A26913D1C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SQL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FD4955A-C86B-12D2-F1BF-02598FF3DE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1675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98B3D-AA65-5081-5067-C2184AB78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CF94372-8D7B-065D-C43E-67FF7029B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17" y="642591"/>
            <a:ext cx="5191850" cy="4963218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E349291-993A-983A-4DD2-6D017039A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935" y="1061965"/>
            <a:ext cx="6839905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74445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E84BE-BDDF-8E92-7EF8-EB5816A5C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0F2F527-1F74-1C02-8935-4311D933F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86" y="995023"/>
            <a:ext cx="6211167" cy="4867954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1EA3F4C-043B-D3CB-CC19-B27C456ED388}"/>
              </a:ext>
            </a:extLst>
          </p:cNvPr>
          <p:cNvSpPr txBox="1"/>
          <p:nvPr/>
        </p:nvSpPr>
        <p:spPr>
          <a:xfrm>
            <a:off x="1809135" y="294968"/>
            <a:ext cx="3077497" cy="373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和集合　重複を許さない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07556D4-836C-8E52-ED8B-34A5DCB21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810" y="856185"/>
            <a:ext cx="4867954" cy="2038635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0B948A4-72B8-74AF-FA11-BC0A38683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231" y="3429000"/>
            <a:ext cx="4896533" cy="1991003"/>
          </a:xfrm>
          <a:prstGeom prst="rect">
            <a:avLst/>
          </a:prstGeom>
        </p:spPr>
      </p:pic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B3BAE88C-A1AC-6698-5613-CA67A70B7DDE}"/>
              </a:ext>
            </a:extLst>
          </p:cNvPr>
          <p:cNvCxnSpPr/>
          <p:nvPr/>
        </p:nvCxnSpPr>
        <p:spPr>
          <a:xfrm flipH="1">
            <a:off x="2389239" y="629265"/>
            <a:ext cx="412955" cy="7669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78226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954FC-BE9A-5995-D66A-2CC973185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F8BD39F-8859-2C27-C3AA-C0CE39C12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550" y="990259"/>
            <a:ext cx="6220693" cy="487748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CB4C5B1-B325-9CD1-E6AE-E09423DFA525}"/>
              </a:ext>
            </a:extLst>
          </p:cNvPr>
          <p:cNvSpPr txBox="1"/>
          <p:nvPr/>
        </p:nvSpPr>
        <p:spPr>
          <a:xfrm>
            <a:off x="1494503" y="393290"/>
            <a:ext cx="3539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和集合　重複を許す</a:t>
            </a: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3B74E347-862A-ADD2-B780-44F7EF234BA6}"/>
              </a:ext>
            </a:extLst>
          </p:cNvPr>
          <p:cNvCxnSpPr/>
          <p:nvPr/>
        </p:nvCxnSpPr>
        <p:spPr>
          <a:xfrm flipH="1">
            <a:off x="2349910" y="658761"/>
            <a:ext cx="747251" cy="8652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CDA2F3-8B08-9A08-D36E-2039EDBC83BE}"/>
              </a:ext>
            </a:extLst>
          </p:cNvPr>
          <p:cNvSpPr txBox="1"/>
          <p:nvPr/>
        </p:nvSpPr>
        <p:spPr>
          <a:xfrm>
            <a:off x="7895303" y="1651819"/>
            <a:ext cx="3234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As</a:t>
            </a:r>
            <a:r>
              <a:rPr kumimoji="1" lang="ja-JP" altLang="en-US" dirty="0"/>
              <a:t>　は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行目しか反映されてない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4</a:t>
            </a:r>
            <a:r>
              <a:rPr kumimoji="1" lang="ja-JP" altLang="en-US" dirty="0"/>
              <a:t>行目の</a:t>
            </a:r>
            <a:r>
              <a:rPr kumimoji="1" lang="en-US" altLang="ja-JP" dirty="0"/>
              <a:t>as</a:t>
            </a:r>
            <a:r>
              <a:rPr kumimoji="1" lang="ja-JP" altLang="en-US" dirty="0"/>
              <a:t>は無効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3518771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53D79-F23D-BEBB-8B98-1C0B26040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8DFC5F8-0029-B203-216A-D1136BE5A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4129" y="134547"/>
            <a:ext cx="6182588" cy="485842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E9606A0-59C8-159F-5BDA-55A9CF75C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1231"/>
            <a:ext cx="6182588" cy="479174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2A53198-4650-378A-18FF-554E63EA639F}"/>
              </a:ext>
            </a:extLst>
          </p:cNvPr>
          <p:cNvSpPr txBox="1"/>
          <p:nvPr/>
        </p:nvSpPr>
        <p:spPr>
          <a:xfrm>
            <a:off x="3146322" y="5525729"/>
            <a:ext cx="7079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Distinct </a:t>
            </a:r>
            <a:r>
              <a:rPr lang="ja-JP" altLang="en-US" dirty="0"/>
              <a:t>でも </a:t>
            </a:r>
            <a:r>
              <a:rPr lang="en-US" altLang="ja-JP" dirty="0"/>
              <a:t>all </a:t>
            </a:r>
            <a:r>
              <a:rPr lang="ja-JP" altLang="en-US" dirty="0"/>
              <a:t>でも同じ結果</a:t>
            </a:r>
            <a:endParaRPr lang="en-US" altLang="ja-JP" dirty="0"/>
          </a:p>
          <a:p>
            <a:r>
              <a:rPr kumimoji="1" lang="ja-JP" altLang="en-US" dirty="0"/>
              <a:t>理由は、</a:t>
            </a:r>
            <a:r>
              <a:rPr kumimoji="1" lang="en-US" altLang="ja-JP" dirty="0"/>
              <a:t>select </a:t>
            </a:r>
            <a:r>
              <a:rPr lang="en-US" altLang="ja-JP" dirty="0"/>
              <a:t>3</a:t>
            </a:r>
            <a:r>
              <a:rPr lang="ja-JP" altLang="en-US" dirty="0"/>
              <a:t>列とも同じじゃないと重複対象にならないため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768734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303E1-67D9-835E-84E3-29A8C4145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FBF49BD-B0A1-A86B-8BA6-7DDF2B8F2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80" y="365146"/>
            <a:ext cx="3229426" cy="482984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820D357-4EE5-54E1-639B-88BC90C9A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334" y="365146"/>
            <a:ext cx="3153215" cy="482984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285FFE7-98B8-6AC6-FEE0-2C6F7C41CD7F}"/>
              </a:ext>
            </a:extLst>
          </p:cNvPr>
          <p:cNvSpPr txBox="1"/>
          <p:nvPr/>
        </p:nvSpPr>
        <p:spPr>
          <a:xfrm>
            <a:off x="3352799" y="5810865"/>
            <a:ext cx="5692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この場合だと</a:t>
            </a:r>
            <a:r>
              <a:rPr kumimoji="1" lang="en-US" altLang="ja-JP" dirty="0"/>
              <a:t>distinct</a:t>
            </a:r>
            <a:r>
              <a:rPr kumimoji="1" lang="ja-JP" altLang="en-US" dirty="0"/>
              <a:t>　と</a:t>
            </a:r>
            <a:r>
              <a:rPr kumimoji="1" lang="en-US" altLang="ja-JP" dirty="0"/>
              <a:t>all</a:t>
            </a:r>
            <a:r>
              <a:rPr kumimoji="1" lang="ja-JP" altLang="en-US" dirty="0"/>
              <a:t>　の効用が分かる</a:t>
            </a:r>
          </a:p>
        </p:txBody>
      </p:sp>
    </p:spTree>
    <p:extLst>
      <p:ext uri="{BB962C8B-B14F-4D97-AF65-F5344CB8AC3E}">
        <p14:creationId xmlns:p14="http://schemas.microsoft.com/office/powerpoint/2010/main" val="15343611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C9D1A-C6CA-2780-1D02-F9961E499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3977887-8929-BF94-51F5-08755442263C}"/>
              </a:ext>
            </a:extLst>
          </p:cNvPr>
          <p:cNvSpPr txBox="1"/>
          <p:nvPr/>
        </p:nvSpPr>
        <p:spPr>
          <a:xfrm>
            <a:off x="3677265" y="127819"/>
            <a:ext cx="3647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積集合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78B0D27-A427-47F5-D263-543A3313F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38" y="1137918"/>
            <a:ext cx="3820058" cy="458216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E460763-60FA-B885-0B17-62F21DFC1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111" y="1009312"/>
            <a:ext cx="3172268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6389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D5A23-6D8A-686B-018A-980BDF252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CD5F7F0-2D3B-5145-30BF-149BB8639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859" y="1490349"/>
            <a:ext cx="3172268" cy="448690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A790D23-7A85-8559-89A6-CA973F4AE616}"/>
              </a:ext>
            </a:extLst>
          </p:cNvPr>
          <p:cNvSpPr txBox="1"/>
          <p:nvPr/>
        </p:nvSpPr>
        <p:spPr>
          <a:xfrm>
            <a:off x="4345858" y="324465"/>
            <a:ext cx="2762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差集合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9D318BC-30CF-31F7-ED09-F44DA02F3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363" y="1490349"/>
            <a:ext cx="3200847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2086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DE977-E513-422B-3E5D-D3BA423B7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09B473B-1DF2-EB3D-9E70-9DFEE26F6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28" y="1009312"/>
            <a:ext cx="3267531" cy="483937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B9C9A4F-0058-DDD8-104C-3992EA18F063}"/>
              </a:ext>
            </a:extLst>
          </p:cNvPr>
          <p:cNvSpPr txBox="1"/>
          <p:nvPr/>
        </p:nvSpPr>
        <p:spPr>
          <a:xfrm>
            <a:off x="816077" y="285135"/>
            <a:ext cx="331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</a:t>
            </a:r>
            <a:r>
              <a:rPr kumimoji="1" lang="ja-JP" altLang="en-US" dirty="0"/>
              <a:t>つのテーブルから和集合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75DCE6D-9F01-5647-304E-B04225A02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050" y="1009312"/>
            <a:ext cx="3219899" cy="4534533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039E895-0713-7CB6-F88D-A13916A4E63D}"/>
              </a:ext>
            </a:extLst>
          </p:cNvPr>
          <p:cNvSpPr txBox="1"/>
          <p:nvPr/>
        </p:nvSpPr>
        <p:spPr>
          <a:xfrm>
            <a:off x="4390867" y="285135"/>
            <a:ext cx="331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</a:t>
            </a:r>
            <a:r>
              <a:rPr kumimoji="1" lang="ja-JP" altLang="en-US" dirty="0"/>
              <a:t>つのテーブルから積集合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08B62940-13B6-40B8-A7E0-14B128D26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009" y="1092470"/>
            <a:ext cx="3134162" cy="4201111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73363C7-0F14-5A86-A845-5B035A4D04B2}"/>
              </a:ext>
            </a:extLst>
          </p:cNvPr>
          <p:cNvSpPr txBox="1"/>
          <p:nvPr/>
        </p:nvSpPr>
        <p:spPr>
          <a:xfrm>
            <a:off x="8200103" y="285135"/>
            <a:ext cx="3569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和集合の結果から差集合</a:t>
            </a:r>
          </a:p>
        </p:txBody>
      </p:sp>
    </p:spTree>
    <p:extLst>
      <p:ext uri="{BB962C8B-B14F-4D97-AF65-F5344CB8AC3E}">
        <p14:creationId xmlns:p14="http://schemas.microsoft.com/office/powerpoint/2010/main" val="20016979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47480-EAF9-D70D-194F-D12F454CC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BDD00F4-14A6-A2A5-84F8-198C559C7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1" y="1160378"/>
            <a:ext cx="3886742" cy="4143953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7A57AD1E-1EC0-C9BE-1E56-1310DE10E0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85" t="73331" r="21514"/>
          <a:stretch>
            <a:fillRect/>
          </a:stretch>
        </p:blipFill>
        <p:spPr>
          <a:xfrm>
            <a:off x="5397910" y="1012724"/>
            <a:ext cx="5388077" cy="1272842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0EE9C317-9C2B-6CA2-E824-7E0511DA84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394" t="73278" r="21965"/>
          <a:stretch>
            <a:fillRect/>
          </a:stretch>
        </p:blipFill>
        <p:spPr>
          <a:xfrm>
            <a:off x="5397909" y="2895754"/>
            <a:ext cx="5388077" cy="127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758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FFD9B-1E6D-D527-C58F-A5F1306B3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C1F461B-BD68-77DA-0B19-8C8B7C537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91081" y="362000"/>
            <a:ext cx="3267531" cy="414395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59C0A0B-BA44-5B34-2055-DE5D12862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20" y="5162271"/>
            <a:ext cx="4877481" cy="200052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AACEBD4-D745-4CA0-C647-715C3063E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3920" y="0"/>
            <a:ext cx="7640116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79906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5C0D5-E6BB-B2D0-BD33-B5301325F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C2E396F-AA38-886A-C3C9-DA7A3D454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2862" y="571798"/>
            <a:ext cx="7649643" cy="4534533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B89364AF-5630-416B-95F7-882F95126C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85" t="73331" r="21514"/>
          <a:stretch>
            <a:fillRect/>
          </a:stretch>
        </p:blipFill>
        <p:spPr>
          <a:xfrm>
            <a:off x="7511845" y="1917291"/>
            <a:ext cx="5388077" cy="127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996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22A92-DAF2-3F8B-B1D5-299930155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7D7BEE0-2B31-87DF-7836-4964BE0A4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3558" y="682226"/>
            <a:ext cx="5229955" cy="4982270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20C9B420-6A7B-4623-2F40-E70CE20EF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935" y="1061965"/>
            <a:ext cx="6839905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57669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BAF11-E450-6CA0-B730-0D5DF003E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CB82BBD-8535-ABD1-0F9C-C080E8400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994" y="259651"/>
            <a:ext cx="3705742" cy="193384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A13BFD8-1E43-8DD2-E51F-A0F86B1FF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994" y="2193496"/>
            <a:ext cx="4629796" cy="59063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50561AE-EF1C-2820-E3E8-11409080D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6587" y="3513909"/>
            <a:ext cx="8354591" cy="69542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F542D73-8287-7CD9-C2AE-DEA086BB9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49608" y="4939112"/>
            <a:ext cx="4858428" cy="1981477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36D32E8-8082-63CD-BB9E-E99EE794C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5801" y="4948639"/>
            <a:ext cx="4820323" cy="197195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FEF1209C-9943-CF84-2456-97E40FF5DE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4229" y="4986744"/>
            <a:ext cx="4782217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0873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754F9-8916-9B84-44A3-DE8031A6B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37EA30B-7D1B-927D-36CA-7521223A9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129" y="376720"/>
            <a:ext cx="3410426" cy="187668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05237FD-3788-4E48-2D26-8F078D554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129" y="2253407"/>
            <a:ext cx="3362794" cy="113363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FA6E1DB-029B-86B2-4BAE-AD0F61946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68" y="3777620"/>
            <a:ext cx="6887536" cy="704948"/>
          </a:xfrm>
          <a:prstGeom prst="rect">
            <a:avLst/>
          </a:prstGeom>
        </p:spPr>
      </p:pic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80735DC0-93C7-BD8F-297E-B48C897CF8DF}"/>
              </a:ext>
            </a:extLst>
          </p:cNvPr>
          <p:cNvCxnSpPr/>
          <p:nvPr/>
        </p:nvCxnSpPr>
        <p:spPr>
          <a:xfrm flipH="1">
            <a:off x="3451123" y="1445342"/>
            <a:ext cx="4434348" cy="2458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95C6BC3-E27E-D10C-0585-6A78213BEBEC}"/>
              </a:ext>
            </a:extLst>
          </p:cNvPr>
          <p:cNvSpPr txBox="1"/>
          <p:nvPr/>
        </p:nvSpPr>
        <p:spPr>
          <a:xfrm>
            <a:off x="8278760" y="1543665"/>
            <a:ext cx="3618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仮想テーブル名</a:t>
            </a:r>
            <a:r>
              <a:rPr kumimoji="1" lang="en-US" altLang="ja-JP" dirty="0"/>
              <a:t>2</a:t>
            </a:r>
          </a:p>
          <a:p>
            <a:endParaRPr lang="en-US" altLang="ja-JP" dirty="0"/>
          </a:p>
          <a:p>
            <a:r>
              <a:rPr kumimoji="1" lang="en-US" altLang="ja-JP" dirty="0" err="1"/>
              <a:t>Jan_feb_union</a:t>
            </a:r>
            <a:r>
              <a:rPr kumimoji="1" lang="ja-JP" altLang="en-US" dirty="0"/>
              <a:t>　の</a:t>
            </a:r>
            <a:r>
              <a:rPr kumimoji="1" lang="en-US" altLang="ja-JP" dirty="0" err="1"/>
              <a:t>avg_qty</a:t>
            </a:r>
            <a:r>
              <a:rPr lang="ja-JP" altLang="en-US" dirty="0"/>
              <a:t>が入っている</a:t>
            </a:r>
            <a:r>
              <a:rPr kumimoji="1" lang="ja-JP" altLang="en-US" dirty="0"/>
              <a:t>　</a:t>
            </a:r>
          </a:p>
        </p:txBody>
      </p:sp>
    </p:spTree>
    <p:extLst>
      <p:ext uri="{BB962C8B-B14F-4D97-AF65-F5344CB8AC3E}">
        <p14:creationId xmlns:p14="http://schemas.microsoft.com/office/powerpoint/2010/main" val="413917459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F9C81-7156-B6FC-32CB-8141E46F0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51DC2DB-957E-3932-235B-5090EC168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76" y="901768"/>
            <a:ext cx="4191585" cy="487748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D87EE3B-E17F-E184-9EDB-804EC6565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521" y="676281"/>
            <a:ext cx="4172532" cy="2152950"/>
          </a:xfrm>
          <a:prstGeom prst="rect">
            <a:avLst/>
          </a:prstGeom>
        </p:spPr>
      </p:pic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8E36579B-721B-BA3E-BFDD-6CE8284785E2}"/>
              </a:ext>
            </a:extLst>
          </p:cNvPr>
          <p:cNvCxnSpPr/>
          <p:nvPr/>
        </p:nvCxnSpPr>
        <p:spPr>
          <a:xfrm>
            <a:off x="5466735" y="2595716"/>
            <a:ext cx="16714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>
            <a:extLst>
              <a:ext uri="{FF2B5EF4-FFF2-40B4-BE49-F238E27FC236}">
                <a16:creationId xmlns:a16="http://schemas.microsoft.com/office/drawing/2014/main" id="{081A4ABC-C376-802E-C0CD-F7C88258F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942" y="3581571"/>
            <a:ext cx="3143689" cy="1867161"/>
          </a:xfrm>
          <a:prstGeom prst="rect">
            <a:avLst/>
          </a:prstGeom>
        </p:spPr>
      </p:pic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1C87DE97-C75B-9F96-B996-82D300EED0E8}"/>
              </a:ext>
            </a:extLst>
          </p:cNvPr>
          <p:cNvCxnSpPr/>
          <p:nvPr/>
        </p:nvCxnSpPr>
        <p:spPr>
          <a:xfrm>
            <a:off x="6646606" y="3106994"/>
            <a:ext cx="491613" cy="16419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789DA6C-4F9C-2CCB-11E5-D95106734DA9}"/>
              </a:ext>
            </a:extLst>
          </p:cNvPr>
          <p:cNvSpPr txBox="1"/>
          <p:nvPr/>
        </p:nvSpPr>
        <p:spPr>
          <a:xfrm>
            <a:off x="599768" y="127819"/>
            <a:ext cx="428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仮想テーブルをビュー保存</a:t>
            </a:r>
          </a:p>
        </p:txBody>
      </p:sp>
    </p:spTree>
    <p:extLst>
      <p:ext uri="{BB962C8B-B14F-4D97-AF65-F5344CB8AC3E}">
        <p14:creationId xmlns:p14="http://schemas.microsoft.com/office/powerpoint/2010/main" val="59118135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D0D41-F3E3-9395-6963-605244F97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CF8E60C-241D-9A59-03BB-BDCBC2BC6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018" y="1816169"/>
            <a:ext cx="3248478" cy="4877481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9EC11EF-5A81-DEA6-21BF-EC8A6451BD8F}"/>
              </a:ext>
            </a:extLst>
          </p:cNvPr>
          <p:cNvSpPr txBox="1"/>
          <p:nvPr/>
        </p:nvSpPr>
        <p:spPr>
          <a:xfrm>
            <a:off x="1759974" y="235974"/>
            <a:ext cx="10353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ビュー作成の注意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左のように仮想テーブルを作らなくても、右で作成して　と名前を付けて保存すれば良いっぽい　</a:t>
            </a:r>
            <a:r>
              <a:rPr kumimoji="1" lang="en-US" altLang="ja-JP" dirty="0"/>
              <a:t>WITH</a:t>
            </a:r>
            <a:r>
              <a:rPr kumimoji="1" lang="ja-JP" altLang="en-US" dirty="0"/>
              <a:t>は不要っぽい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F1FCD5F-9502-84D0-CA47-08DFB117F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56" y="1511368"/>
            <a:ext cx="4191585" cy="4877481"/>
          </a:xfrm>
          <a:prstGeom prst="rect">
            <a:avLst/>
          </a:prstGeom>
        </p:spPr>
      </p:pic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AC8538D6-CBD5-F7B3-AF11-1B4B2610C492}"/>
              </a:ext>
            </a:extLst>
          </p:cNvPr>
          <p:cNvCxnSpPr/>
          <p:nvPr/>
        </p:nvCxnSpPr>
        <p:spPr>
          <a:xfrm flipH="1">
            <a:off x="3500284" y="973394"/>
            <a:ext cx="4188542" cy="21630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58012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6B2BF-B9F1-7378-6906-ED5172389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7993012-D13E-B67F-E1F1-F6CCFA7B9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46" y="526351"/>
            <a:ext cx="4667901" cy="415348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4BFA73A-1C12-8CF7-69EE-5CEE5528E26F}"/>
              </a:ext>
            </a:extLst>
          </p:cNvPr>
          <p:cNvSpPr txBox="1"/>
          <p:nvPr/>
        </p:nvSpPr>
        <p:spPr>
          <a:xfrm>
            <a:off x="7620000" y="124869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ビューを使用</a:t>
            </a: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57E6FDB9-65C1-3A71-C20E-D24882779300}"/>
              </a:ext>
            </a:extLst>
          </p:cNvPr>
          <p:cNvCxnSpPr/>
          <p:nvPr/>
        </p:nvCxnSpPr>
        <p:spPr>
          <a:xfrm flipH="1" flipV="1">
            <a:off x="4945626" y="963561"/>
            <a:ext cx="2674374" cy="3539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51967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DA105-951E-FD47-F904-B3E64EF17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9374A00-A984-B512-7990-FCE97AA91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209" y="1138973"/>
            <a:ext cx="5334928" cy="305940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7988767-3ED2-A825-D537-BFE3D431C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87" y="1208405"/>
            <a:ext cx="5032743" cy="3235776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6B50ACD-D6AD-BC53-3687-52F62AC03010}"/>
              </a:ext>
            </a:extLst>
          </p:cNvPr>
          <p:cNvSpPr txBox="1"/>
          <p:nvPr/>
        </p:nvSpPr>
        <p:spPr>
          <a:xfrm>
            <a:off x="2556387" y="245806"/>
            <a:ext cx="653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ビューではなく、テーブルで保存もできる</a:t>
            </a: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1220F4BE-69B2-1730-9F24-F9EF81AE2B42}"/>
              </a:ext>
            </a:extLst>
          </p:cNvPr>
          <p:cNvCxnSpPr/>
          <p:nvPr/>
        </p:nvCxnSpPr>
        <p:spPr>
          <a:xfrm flipH="1">
            <a:off x="1769806" y="2989006"/>
            <a:ext cx="28906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74A5379F-2E82-2F6F-DFD0-96FFAC8053D9}"/>
              </a:ext>
            </a:extLst>
          </p:cNvPr>
          <p:cNvCxnSpPr/>
          <p:nvPr/>
        </p:nvCxnSpPr>
        <p:spPr>
          <a:xfrm flipH="1" flipV="1">
            <a:off x="7266039" y="3726426"/>
            <a:ext cx="904567" cy="12880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33700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E4682-0328-9D9D-13F3-E09683C32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9A0B6EB-0061-7302-E5CB-C5AA02B91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760" y="1299865"/>
            <a:ext cx="4696480" cy="425826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1DF5CCB-88D4-5B74-5871-FAAD7EE8178C}"/>
              </a:ext>
            </a:extLst>
          </p:cNvPr>
          <p:cNvSpPr txBox="1"/>
          <p:nvPr/>
        </p:nvSpPr>
        <p:spPr>
          <a:xfrm>
            <a:off x="4021394" y="403123"/>
            <a:ext cx="3805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テーブル版</a:t>
            </a:r>
          </a:p>
        </p:txBody>
      </p:sp>
    </p:spTree>
    <p:extLst>
      <p:ext uri="{BB962C8B-B14F-4D97-AF65-F5344CB8AC3E}">
        <p14:creationId xmlns:p14="http://schemas.microsoft.com/office/powerpoint/2010/main" val="160485901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3C11D-C2A7-F647-25E5-EC36D20E2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DA05265-4136-5987-4893-A01F7EDC7F42}"/>
              </a:ext>
            </a:extLst>
          </p:cNvPr>
          <p:cNvSpPr txBox="1"/>
          <p:nvPr/>
        </p:nvSpPr>
        <p:spPr>
          <a:xfrm>
            <a:off x="3805084" y="2467897"/>
            <a:ext cx="5388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6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780758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CE612-8658-E1F3-573D-63810A38D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37AE98F-00C7-38C2-2E0E-80ACD16A5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495" y="692883"/>
            <a:ext cx="6697010" cy="197195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C9EE0AD-9C37-D359-ED89-41A3121DB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495" y="2664833"/>
            <a:ext cx="4163006" cy="58110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C35EF7F-4207-9656-6E89-2698573AC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42" y="3914804"/>
            <a:ext cx="7097115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01606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4F61A-615F-951B-2347-F44977967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D3F1448-3F2A-D913-3414-D83CD94D3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14" y="0"/>
            <a:ext cx="8554644" cy="193384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C6D59E1-A2BC-B790-837E-D1B51C9F4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14" y="1933845"/>
            <a:ext cx="4686954" cy="192431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5FABBE4-D7AE-F767-60F7-8ED4A06C0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30" y="3839111"/>
            <a:ext cx="4458322" cy="195289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B41B4CA6-C92C-3E9B-92B9-4277753DD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8869" y="639698"/>
            <a:ext cx="4534533" cy="191479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2A804E70-6BB2-7FA4-0696-41C9A64C3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554490"/>
            <a:ext cx="4620270" cy="190526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10EAB87-C6D5-A0BC-E341-483E10D651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469282"/>
            <a:ext cx="3753374" cy="409632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8F3B2787-A760-BF62-C507-CBC079AA78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8568" y="5076576"/>
            <a:ext cx="7573432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957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BAE73-D58C-8201-ABFD-DC3557DA8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1759716-37BC-F4E6-2F73-AE242CB4F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935" y="1061965"/>
            <a:ext cx="6839905" cy="318179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CC84BA7-5272-569C-F5CD-FEB5513E4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74" y="3861665"/>
            <a:ext cx="2981741" cy="153373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C390432-C49A-3CAC-0ADA-53E59A416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74" y="1198870"/>
            <a:ext cx="3553321" cy="72400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32231A5A-F9E4-A298-2953-D9A09B5C57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74" y="5395404"/>
            <a:ext cx="2953162" cy="1200318"/>
          </a:xfrm>
          <a:prstGeom prst="rect">
            <a:avLst/>
          </a:prstGeom>
        </p:spPr>
      </p:pic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0E8E0736-086B-A0A1-F4A4-15198BAD35CB}"/>
              </a:ext>
            </a:extLst>
          </p:cNvPr>
          <p:cNvCxnSpPr/>
          <p:nvPr/>
        </p:nvCxnSpPr>
        <p:spPr>
          <a:xfrm>
            <a:off x="1278194" y="1913038"/>
            <a:ext cx="183863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9A0C98A-2A89-5E87-0540-CE4BF0845924}"/>
              </a:ext>
            </a:extLst>
          </p:cNvPr>
          <p:cNvSpPr txBox="1"/>
          <p:nvPr/>
        </p:nvSpPr>
        <p:spPr>
          <a:xfrm>
            <a:off x="1101213" y="2271252"/>
            <a:ext cx="272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d</a:t>
            </a:r>
            <a:r>
              <a:rPr kumimoji="1" lang="en-US" altLang="ja-JP" dirty="0"/>
              <a:t>esc</a:t>
            </a:r>
            <a:r>
              <a:rPr kumimoji="1" lang="ja-JP" altLang="en-US" dirty="0"/>
              <a:t>は</a:t>
            </a:r>
            <a:r>
              <a:rPr kumimoji="1" lang="en-US" altLang="ja-JP" dirty="0" err="1"/>
              <a:t>user_id</a:t>
            </a:r>
            <a:r>
              <a:rPr kumimoji="1" lang="ja-JP" altLang="en-US" dirty="0"/>
              <a:t>に作用</a:t>
            </a:r>
          </a:p>
        </p:txBody>
      </p:sp>
    </p:spTree>
    <p:extLst>
      <p:ext uri="{BB962C8B-B14F-4D97-AF65-F5344CB8AC3E}">
        <p14:creationId xmlns:p14="http://schemas.microsoft.com/office/powerpoint/2010/main" val="107569566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94867-00C4-6905-2BEF-DCFC63E80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DB09997-89F8-E1ED-EF82-CEBCB511F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468" y="1033128"/>
            <a:ext cx="7983064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3019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82D0F-0DB0-D4DC-CFA6-C2CD5160C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35ED6735-A941-C0BC-8E36-619E17BB9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559" y="220017"/>
            <a:ext cx="9583487" cy="191479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0FBCBB9-EEBE-B86A-0C1F-95EA9E225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559" y="2134809"/>
            <a:ext cx="4725059" cy="40963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12AB6DA5-1031-4641-424A-4271ACFEE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714" y="3587574"/>
            <a:ext cx="8535591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73485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5EF60-E081-F57A-7571-F7280D572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77D9FBE-5A0C-CAEE-CE6F-AE3E9353C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210796"/>
            <a:ext cx="12127017" cy="195289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1BEDD26-06D4-0647-2DBF-AEA852B83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1" y="2163694"/>
            <a:ext cx="6458851" cy="79068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491E1CE-907C-3877-BCFE-186752F3F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06" y="3565605"/>
            <a:ext cx="9964541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7356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E7112-C368-90B8-FAEC-8D65184D6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106EA79-F28A-5AD2-8922-668B20CB5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035" y="696728"/>
            <a:ext cx="6477904" cy="190526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FEEC292-09A1-6569-7A77-AE39AEA0C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035" y="2601994"/>
            <a:ext cx="3639058" cy="58110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8E6FC62-E34D-D3F3-E32F-AC801CE3B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438" y="3938926"/>
            <a:ext cx="6163535" cy="175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8365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98C62-B6AA-471E-5D18-75F0DF3EB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CCFC2FF-E53D-01C5-1B2D-15497329A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440" y="1033128"/>
            <a:ext cx="9269119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05143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61ECA-A993-057D-9665-4F0BDB0FE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B752A3B-9F1B-3DB8-B39E-56DDD6028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36" y="1028365"/>
            <a:ext cx="8078327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33877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63A0F8F-1C81-0439-2587-009064FA7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65" y="167148"/>
            <a:ext cx="6106377" cy="450595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0CF27B4-0EED-C100-6543-34665CA60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098" y="1052081"/>
            <a:ext cx="4848902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72896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C451F-D524-4319-546A-2585E732E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2D50258-193F-45B4-D6BF-CF85B98DE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574" y="600462"/>
            <a:ext cx="6011114" cy="325800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12CBAE9-B590-9E0A-6CD6-C06C5AB88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7" y="124146"/>
            <a:ext cx="3715268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158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D888E-3641-F622-368D-2573A86EE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D683597-58CF-34A5-8D3E-3AD55A3C0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574" y="600462"/>
            <a:ext cx="6011114" cy="325800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C8C3D2FF-B89E-301B-2A98-837473D78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52" y="320179"/>
            <a:ext cx="3915321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31573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341C3-C617-D22E-9FA3-C4D1DC360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6D37CD5-68DD-C4A6-9A2B-4EA3752B6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884" y="580798"/>
            <a:ext cx="6011114" cy="325800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443D4497-0497-CFAE-A66F-4E4B2D989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85" y="360119"/>
            <a:ext cx="4391638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83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AF0CE-99D6-7723-5489-E2319A1A7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E7DC664-73CE-0A58-6945-6B8DDF5D1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935" y="1061965"/>
            <a:ext cx="6839905" cy="318179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FE17B59-5F67-981E-5935-F2044904B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75" y="1056154"/>
            <a:ext cx="3077004" cy="65731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409A1AE-482E-509D-642D-C6E7716E5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312" y="3429000"/>
            <a:ext cx="2991267" cy="1543265"/>
          </a:xfrm>
          <a:prstGeom prst="rect">
            <a:avLst/>
          </a:prstGeom>
        </p:spPr>
      </p:pic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17C2BC17-40A7-B583-BED7-7BFC140D3402}"/>
              </a:ext>
            </a:extLst>
          </p:cNvPr>
          <p:cNvCxnSpPr/>
          <p:nvPr/>
        </p:nvCxnSpPr>
        <p:spPr>
          <a:xfrm>
            <a:off x="1504335" y="1838632"/>
            <a:ext cx="1219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C528F64A-3651-CF74-18CC-EFBBBD71B46F}"/>
              </a:ext>
            </a:extLst>
          </p:cNvPr>
          <p:cNvCxnSpPr/>
          <p:nvPr/>
        </p:nvCxnSpPr>
        <p:spPr>
          <a:xfrm flipH="1">
            <a:off x="1740310" y="1927123"/>
            <a:ext cx="599767" cy="13273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E8AFF304-9641-D029-1967-AB43B908B68A}"/>
              </a:ext>
            </a:extLst>
          </p:cNvPr>
          <p:cNvCxnSpPr/>
          <p:nvPr/>
        </p:nvCxnSpPr>
        <p:spPr>
          <a:xfrm>
            <a:off x="2939845" y="1838632"/>
            <a:ext cx="2556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F7069F7B-7AD6-4655-4203-4F478B1D456E}"/>
              </a:ext>
            </a:extLst>
          </p:cNvPr>
          <p:cNvCxnSpPr/>
          <p:nvPr/>
        </p:nvCxnSpPr>
        <p:spPr>
          <a:xfrm>
            <a:off x="3067664" y="2084439"/>
            <a:ext cx="373626" cy="1170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27565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7EA9D-514D-F985-7B3E-36AEFA456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4EBB0BC-EA42-4EC9-C31A-483595402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91" y="708969"/>
            <a:ext cx="8564170" cy="4810796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04AA0E70-3693-7FFA-15D7-8509BA073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6518"/>
            <a:ext cx="6011114" cy="325800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91FE370-C7B5-338E-B2BA-AC191CC03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91" y="5519765"/>
            <a:ext cx="8516539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8197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ADAFA-BA89-86B1-2EF0-8069095D6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639033A-AFA6-95D7-2816-AC0047458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54" y="532295"/>
            <a:ext cx="8507012" cy="4829849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931E14FA-CA45-116B-913B-ED74B56E3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6518"/>
            <a:ext cx="6011114" cy="3258005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5B35289E-4A7C-EC3D-6AB8-75496C102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54" y="5366719"/>
            <a:ext cx="8459381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2023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0EE40-760F-5A77-E1F9-03018C3AF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3D5B724-4C11-90FA-0040-218018619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6" y="605402"/>
            <a:ext cx="7030431" cy="5096586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038A07E2-3BBE-12B8-F7B1-3D9A480C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6518"/>
            <a:ext cx="6011114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0875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BAC34-EC7A-598E-437A-D3BA27413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2FAC144-6BE1-27B3-37CE-2E7C74AA3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52" y="266518"/>
            <a:ext cx="5077534" cy="4534533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15A77CA5-6083-B970-0EAD-6EB8CA8CA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6518"/>
            <a:ext cx="6011114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08856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D0A91-60D5-BEB8-4ECC-04FF9FF54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490B7B2-B075-3D79-1F37-F86573198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66518"/>
            <a:ext cx="6011114" cy="325800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F20E4B0-5937-6D58-5916-0708F69B0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19" y="557508"/>
            <a:ext cx="4010585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38688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11B8D-447B-8E5F-4055-5D1A4D5F5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221194E-8FF6-3548-C324-61BBE8C8F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07" y="458267"/>
            <a:ext cx="6487430" cy="4505954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0D406975-7D01-61A6-A50A-4E0FCC96C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479" y="2193641"/>
            <a:ext cx="6011114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8948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CC86F-D051-39C6-0493-268CACD32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7FBA375-0BCB-98E1-8DA1-207587D43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545"/>
            <a:ext cx="6477904" cy="447737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64046240-87D1-3FD8-F367-04A071F07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523" y="2829232"/>
            <a:ext cx="6011114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0741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A6939-7BC7-4569-24B7-FF110FA5A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3E13811-F0F0-7503-2F19-4F97A431A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496" y="681294"/>
            <a:ext cx="6001588" cy="446784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0734C00-2F9D-9C08-5514-17B16D410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16" y="376452"/>
            <a:ext cx="4620270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17352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28B4A-9ED1-C54A-5BC5-F3D5DC70F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75C96B76-2D53-5FFD-8882-47D7F19C0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98" y="566597"/>
            <a:ext cx="6106377" cy="421063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39BE06D5-4B78-848F-0A62-6017ECDB0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851" y="1195075"/>
            <a:ext cx="6001588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5004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3F9EC-BF71-9D38-D787-298825DF3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EDBF493-D694-E990-1F83-AC28F9C3E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18327"/>
            <a:ext cx="6001588" cy="446784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2E06938-3F21-BD8B-5C47-50AA82D5C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626"/>
            <a:ext cx="5468113" cy="195289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9CE952B-215D-2A54-E707-97B38743E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71524"/>
            <a:ext cx="4239217" cy="189574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F61C212-190E-D774-C952-669573869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67264"/>
            <a:ext cx="3010320" cy="14289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08B32DBF-A7CE-8925-1FB7-066807CCB4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4263" y="4886176"/>
            <a:ext cx="3905795" cy="990738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9520401-1023-ED5C-FE48-29796D8745D3}"/>
              </a:ext>
            </a:extLst>
          </p:cNvPr>
          <p:cNvSpPr txBox="1"/>
          <p:nvPr/>
        </p:nvSpPr>
        <p:spPr>
          <a:xfrm>
            <a:off x="6912077" y="5525729"/>
            <a:ext cx="2831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次のページの方が分かりやすいやり方</a:t>
            </a:r>
          </a:p>
        </p:txBody>
      </p:sp>
    </p:spTree>
    <p:extLst>
      <p:ext uri="{BB962C8B-B14F-4D97-AF65-F5344CB8AC3E}">
        <p14:creationId xmlns:p14="http://schemas.microsoft.com/office/powerpoint/2010/main" val="1965475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38AC9-F27A-2116-AA89-196481CB3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E57CBA0-20EC-2850-8F0B-2F599B6F4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3" y="573765"/>
            <a:ext cx="5563376" cy="4963218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9CC535A6-3551-F173-F9B1-EDAFECAC5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711" y="1250000"/>
            <a:ext cx="7144747" cy="32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2349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E1649-5912-C05B-F091-5ADC17A8F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1933B0EA-A60A-22A4-7EB6-5B6F6EECE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18327"/>
            <a:ext cx="6001588" cy="446784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B975665-C766-325B-83B4-171119C91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8327"/>
            <a:ext cx="5792008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0193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3843B-C0E9-990D-3A41-F87006B53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32EEE2D-E8E5-32EF-7FD9-1CF0F421F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447" y="1985671"/>
            <a:ext cx="4839375" cy="196242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7C659FB-406E-15BE-5DF9-B8728387B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59" y="959671"/>
            <a:ext cx="6125430" cy="511563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789F2A2-21A1-4911-6FB1-F37ED0BECA60}"/>
              </a:ext>
            </a:extLst>
          </p:cNvPr>
          <p:cNvSpPr txBox="1"/>
          <p:nvPr/>
        </p:nvSpPr>
        <p:spPr>
          <a:xfrm>
            <a:off x="98323" y="127819"/>
            <a:ext cx="2517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横持ち→縦持ち</a:t>
            </a:r>
          </a:p>
        </p:txBody>
      </p:sp>
    </p:spTree>
    <p:extLst>
      <p:ext uri="{BB962C8B-B14F-4D97-AF65-F5344CB8AC3E}">
        <p14:creationId xmlns:p14="http://schemas.microsoft.com/office/powerpoint/2010/main" val="83442949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5FD12-EC5B-0260-B20B-ACD94F6C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3DD7907-AEEE-73DE-7E78-E91C5DA0D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447" y="1985671"/>
            <a:ext cx="4839375" cy="1962424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ADB5F02F-656F-D10E-891B-08C86BFC3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37" y="1495155"/>
            <a:ext cx="6154009" cy="193384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0FC09CE-90AA-F558-9950-C34681E3F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37" y="3429000"/>
            <a:ext cx="3467584" cy="57158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F37B848A-C20C-D92C-983C-DC8CC89A9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137" y="4714629"/>
            <a:ext cx="5430008" cy="1590897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1AA7D21-7DF9-1DA6-EDC0-20D92D51BA10}"/>
              </a:ext>
            </a:extLst>
          </p:cNvPr>
          <p:cNvSpPr txBox="1"/>
          <p:nvPr/>
        </p:nvSpPr>
        <p:spPr>
          <a:xfrm>
            <a:off x="117987" y="158901"/>
            <a:ext cx="2517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横持ち→縦持ち</a:t>
            </a:r>
          </a:p>
        </p:txBody>
      </p:sp>
    </p:spTree>
    <p:extLst>
      <p:ext uri="{BB962C8B-B14F-4D97-AF65-F5344CB8AC3E}">
        <p14:creationId xmlns:p14="http://schemas.microsoft.com/office/powerpoint/2010/main" val="394984002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25E3C-A969-5221-F21B-9DBE81F21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9B8DB3E-16E5-974B-41AE-6DC0EE60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447" y="1562884"/>
            <a:ext cx="4839375" cy="1962424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6121CDF1-808A-47E1-2AF5-BD879F14E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78" y="593729"/>
            <a:ext cx="5382376" cy="511563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D00B8ED-D2EC-6B83-7143-17494FAE4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78" y="5634568"/>
            <a:ext cx="4944165" cy="124794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8608239-49E5-DB1A-23AC-056F87BA488B}"/>
              </a:ext>
            </a:extLst>
          </p:cNvPr>
          <p:cNvSpPr txBox="1"/>
          <p:nvPr/>
        </p:nvSpPr>
        <p:spPr>
          <a:xfrm>
            <a:off x="2133600" y="47818"/>
            <a:ext cx="249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Null</a:t>
            </a:r>
            <a:r>
              <a:rPr kumimoji="1" lang="ja-JP" altLang="en-US" dirty="0"/>
              <a:t>あり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3A7D1C9-13E1-561B-2324-6861C38B9518}"/>
              </a:ext>
            </a:extLst>
          </p:cNvPr>
          <p:cNvSpPr txBox="1"/>
          <p:nvPr/>
        </p:nvSpPr>
        <p:spPr>
          <a:xfrm>
            <a:off x="186814" y="39731"/>
            <a:ext cx="2517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横持ち→縦持ち</a:t>
            </a:r>
          </a:p>
        </p:txBody>
      </p:sp>
    </p:spTree>
    <p:extLst>
      <p:ext uri="{BB962C8B-B14F-4D97-AF65-F5344CB8AC3E}">
        <p14:creationId xmlns:p14="http://schemas.microsoft.com/office/powerpoint/2010/main" val="109045035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CE59A-089A-AB90-8703-77D84117A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7C80173-E75A-DFDF-4A6B-A03C8D9A2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447" y="1562884"/>
            <a:ext cx="4839375" cy="1962424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6A767CDE-DA76-41BB-19D8-20F3943A2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98" y="593334"/>
            <a:ext cx="5391902" cy="510611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5C62F57-701B-A45F-D92C-2F2946F7B5C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1424"/>
          <a:stretch>
            <a:fillRect/>
          </a:stretch>
        </p:blipFill>
        <p:spPr>
          <a:xfrm>
            <a:off x="519199" y="5629104"/>
            <a:ext cx="5391902" cy="1228896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29BBF41-5F5D-B3B5-2DEC-35158953B91C}"/>
              </a:ext>
            </a:extLst>
          </p:cNvPr>
          <p:cNvSpPr txBox="1"/>
          <p:nvPr/>
        </p:nvSpPr>
        <p:spPr>
          <a:xfrm>
            <a:off x="2074606" y="39731"/>
            <a:ext cx="249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Null</a:t>
            </a:r>
            <a:r>
              <a:rPr kumimoji="1" lang="ja-JP" altLang="en-US" dirty="0"/>
              <a:t>なし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B0E3929-A497-9A67-F6AB-08E34229FB06}"/>
              </a:ext>
            </a:extLst>
          </p:cNvPr>
          <p:cNvSpPr txBox="1"/>
          <p:nvPr/>
        </p:nvSpPr>
        <p:spPr>
          <a:xfrm>
            <a:off x="235974" y="39731"/>
            <a:ext cx="2517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横持ち→縦持ち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2F06073-045B-F611-B512-1E44D91A382C}"/>
              </a:ext>
            </a:extLst>
          </p:cNvPr>
          <p:cNvSpPr/>
          <p:nvPr/>
        </p:nvSpPr>
        <p:spPr>
          <a:xfrm>
            <a:off x="0" y="2635045"/>
            <a:ext cx="6096000" cy="1445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284530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EE9F4-FE96-1905-22D3-EBDDA0078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18188C6B-CC44-7149-0802-1D3830150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3952"/>
            <a:ext cx="6697010" cy="505848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1E57B0C-82B1-26A8-99ED-DA8632707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819" y="1258785"/>
            <a:ext cx="7173326" cy="292458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7CB7B61-EC69-B25F-EF99-5A6D29785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12433"/>
            <a:ext cx="7125694" cy="981212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79B8784-0838-0999-A8D0-88EAC24A6A90}"/>
              </a:ext>
            </a:extLst>
          </p:cNvPr>
          <p:cNvSpPr txBox="1"/>
          <p:nvPr/>
        </p:nvSpPr>
        <p:spPr>
          <a:xfrm>
            <a:off x="235974" y="39731"/>
            <a:ext cx="2517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縦</a:t>
            </a:r>
            <a:r>
              <a:rPr kumimoji="1" lang="ja-JP" altLang="en-US" dirty="0"/>
              <a:t>持ち→横持ち</a:t>
            </a:r>
          </a:p>
        </p:txBody>
      </p:sp>
    </p:spTree>
    <p:extLst>
      <p:ext uri="{BB962C8B-B14F-4D97-AF65-F5344CB8AC3E}">
        <p14:creationId xmlns:p14="http://schemas.microsoft.com/office/powerpoint/2010/main" val="98476861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832CB-34AE-E04D-7B98-D62028742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1112F46-A983-6B16-102A-085A8FF08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4812"/>
            <a:ext cx="7611537" cy="449642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D3EF8138-58E5-871D-E331-8D01895AF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897" y="1416761"/>
            <a:ext cx="7173326" cy="2924583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1CA6ACC-77AA-C9AB-28F7-7E113019F1E0}"/>
              </a:ext>
            </a:extLst>
          </p:cNvPr>
          <p:cNvSpPr txBox="1"/>
          <p:nvPr/>
        </p:nvSpPr>
        <p:spPr>
          <a:xfrm>
            <a:off x="235974" y="39731"/>
            <a:ext cx="2517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縦</a:t>
            </a:r>
            <a:r>
              <a:rPr kumimoji="1" lang="ja-JP" altLang="en-US" dirty="0"/>
              <a:t>持ち→横持ち</a:t>
            </a:r>
          </a:p>
        </p:txBody>
      </p:sp>
    </p:spTree>
    <p:extLst>
      <p:ext uri="{BB962C8B-B14F-4D97-AF65-F5344CB8AC3E}">
        <p14:creationId xmlns:p14="http://schemas.microsoft.com/office/powerpoint/2010/main" val="317886493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B93B4-7DBA-0111-F596-4BC908CFA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98B3FC3-194D-D51B-3B0C-7A3093190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29" y="673923"/>
            <a:ext cx="7602011" cy="5077534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AA28CA7C-CFC5-6401-7155-2CF37C659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458" y="993974"/>
            <a:ext cx="7173326" cy="2924583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A6E79D0-B89B-01F4-D1C2-09C60CE85A65}"/>
              </a:ext>
            </a:extLst>
          </p:cNvPr>
          <p:cNvSpPr txBox="1"/>
          <p:nvPr/>
        </p:nvSpPr>
        <p:spPr>
          <a:xfrm>
            <a:off x="235974" y="39731"/>
            <a:ext cx="2517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縦</a:t>
            </a:r>
            <a:r>
              <a:rPr kumimoji="1" lang="ja-JP" altLang="en-US" dirty="0"/>
              <a:t>持ち→横持ち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587C6D4-E412-71A6-3C16-9F753A034250}"/>
              </a:ext>
            </a:extLst>
          </p:cNvPr>
          <p:cNvSpPr txBox="1"/>
          <p:nvPr/>
        </p:nvSpPr>
        <p:spPr>
          <a:xfrm>
            <a:off x="2989006" y="16714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pivot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A29A816-2895-EBC9-87AF-DE674BAFF858}"/>
              </a:ext>
            </a:extLst>
          </p:cNvPr>
          <p:cNvSpPr txBox="1"/>
          <p:nvPr/>
        </p:nvSpPr>
        <p:spPr>
          <a:xfrm>
            <a:off x="8780206" y="5378245"/>
            <a:ext cx="2576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Avg(</a:t>
            </a:r>
            <a:r>
              <a:rPr kumimoji="1" lang="en-US" altLang="ja-JP" dirty="0" err="1"/>
              <a:t>bounce_rate</a:t>
            </a:r>
            <a:r>
              <a:rPr kumimoji="1" lang="en-US" altLang="ja-JP" dirty="0"/>
              <a:t>)</a:t>
            </a:r>
            <a:r>
              <a:rPr kumimoji="1" lang="ja-JP" altLang="en-US" dirty="0"/>
              <a:t>が計算できていないので</a:t>
            </a:r>
            <a:r>
              <a:rPr kumimoji="1" lang="en-US" altLang="ja-JP" dirty="0"/>
              <a:t>NG</a:t>
            </a:r>
          </a:p>
          <a:p>
            <a:r>
              <a:rPr lang="ja-JP" altLang="en-US" dirty="0"/>
              <a:t>次のページが正解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830400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3996B-47B4-D6FA-B418-C67008E9B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72D9548-6D67-77E2-D778-12A96C7F9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4410"/>
            <a:ext cx="6154009" cy="4505954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69CBFC36-555D-0D60-AA76-0E6828E82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735" y="1180787"/>
            <a:ext cx="7173326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1625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D9C4C-D949-A217-3AF7-16A4013E5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0A5426C-8622-FB81-ED26-C87B05B3C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31" y="643416"/>
            <a:ext cx="6020640" cy="195289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EB30126-6906-7F85-6DD4-502E1191E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31" y="2596314"/>
            <a:ext cx="5868219" cy="153373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506D603-3E32-7A0F-6BBD-6C352DDBF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2" y="4954288"/>
            <a:ext cx="12192000" cy="126029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B9EEC64-5F52-CEDF-5729-6B0FE4533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768" y="467704"/>
            <a:ext cx="8345065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33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2BC40-51C5-9739-C0E4-C80ECD76B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A824414-5DE6-ACBD-7BC8-6D3691EF0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39" y="692363"/>
            <a:ext cx="5125165" cy="5001323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78E10971-0157-EDB0-A4D1-7529EB75F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716" y="1602128"/>
            <a:ext cx="6839905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88462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767F0-118E-2D94-5ADB-25FB268A8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AF64A13-04C3-43DC-079A-018EA42A9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643"/>
            <a:ext cx="7563906" cy="505848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9D4384A-DB34-635A-BA34-8C988F689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387" y="289981"/>
            <a:ext cx="4820323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47352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85259-F1CA-C498-E989-344EDECDA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D3907E1-D2CF-FF9A-8C78-99657FBA4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38" y="443630"/>
            <a:ext cx="5201376" cy="512516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8C55D6A-823E-65FE-6911-7D6A5330E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387" y="289981"/>
            <a:ext cx="4820323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02077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4565C50-4A12-4624-13CB-C008E34204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7380"/>
          <a:stretch>
            <a:fillRect/>
          </a:stretch>
        </p:blipFill>
        <p:spPr>
          <a:xfrm>
            <a:off x="84831" y="502360"/>
            <a:ext cx="6201640" cy="191637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AC0A2F35-8DAB-D928-5B4C-BD1661B5E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504" y="348974"/>
            <a:ext cx="4820323" cy="321037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18BC16E-4837-F85C-F88E-B99186034A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8" t="11393" r="-348"/>
          <a:stretch>
            <a:fillRect/>
          </a:stretch>
        </p:blipFill>
        <p:spPr>
          <a:xfrm>
            <a:off x="84831" y="2418735"/>
            <a:ext cx="4601217" cy="112265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FF495AEA-9F09-B1EE-CD10-FD3BB472AF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750" y="4476554"/>
            <a:ext cx="3924848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50211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2533B-4720-B300-41EA-695AB075C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42DFE7D-5727-16FC-EBE9-75A8AA6FB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430" y="0"/>
            <a:ext cx="3610479" cy="19243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CA87379-9E50-FD0D-876E-B499F757E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7430" y="2271556"/>
            <a:ext cx="3600953" cy="445832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80156B5-E69D-47CA-E76F-7526BD319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3535"/>
            <a:ext cx="9021434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44059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29BCB-77D7-EC2F-9598-B4F8A81D3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9942058-51C4-64C3-88DE-FC4789303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430" y="0"/>
            <a:ext cx="3610479" cy="1924319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7982C6AB-9D49-146F-AB75-E12C7AE22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7430" y="2271556"/>
            <a:ext cx="3600953" cy="445832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689E085-88B6-F00E-E2C0-7CFD7309A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61689"/>
            <a:ext cx="5572903" cy="180047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5B4CB65-A1E2-FE7D-4F19-A6097E7B6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11383" y="3397044"/>
            <a:ext cx="9783540" cy="129558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D90EABF-F540-5C93-8E77-D105EC75FFE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63"/>
          <a:stretch>
            <a:fillRect/>
          </a:stretch>
        </p:blipFill>
        <p:spPr>
          <a:xfrm>
            <a:off x="-811383" y="4692625"/>
            <a:ext cx="9748133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34273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C2C49-0D39-7FE2-E0C5-69A94FD48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199B768A-BDEB-ACF7-F856-086CA773D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0356" y="128122"/>
            <a:ext cx="3610479" cy="1924319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9AA51163-7717-A153-333A-4DA849499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9882" y="2271556"/>
            <a:ext cx="3600953" cy="445832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A5EE9CC-D9E1-0AF7-078F-42F85AA16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165" y="375816"/>
            <a:ext cx="4039164" cy="189574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62A7363-296D-FE68-EBCA-B90332D78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165" y="2271556"/>
            <a:ext cx="5010849" cy="111458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86D1CA4-B8B4-FC88-C6E1-17A1F9508D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571" y="4407815"/>
            <a:ext cx="5401429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1663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22B57-1643-FD17-5E96-1104D7CA7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0DB506B-3103-AB66-6BCE-6E45E061F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65" y="347237"/>
            <a:ext cx="5572903" cy="1924319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92103B3C-9CF4-8154-B23D-741DBDAC7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0356" y="128122"/>
            <a:ext cx="3610479" cy="19243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2FDBCEE-23DE-DCD5-961A-CE855CD94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882" y="2271556"/>
            <a:ext cx="3600953" cy="445832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0EDBE16-1812-8A24-2322-44B999E52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165" y="2271556"/>
            <a:ext cx="5363323" cy="152421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AE26021-7E7A-C18B-9813-32FCA345B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639" y="4378361"/>
            <a:ext cx="5401429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485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B05C0-ABB4-3734-51DA-11AD97469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6D880E5-F90F-322D-F5CC-6E7E800109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555"/>
          <a:stretch>
            <a:fillRect/>
          </a:stretch>
        </p:blipFill>
        <p:spPr>
          <a:xfrm>
            <a:off x="86930" y="387777"/>
            <a:ext cx="6944694" cy="188347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9311209-1318-6685-4A7C-46B3B36CB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0" y="2271252"/>
            <a:ext cx="6935168" cy="153373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52CA88C-CD4B-D5FE-B4BF-6B9662947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913" y="4649752"/>
            <a:ext cx="5029902" cy="155279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5C27851-5885-C87D-1CB9-90CF2B94059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68627"/>
          <a:stretch>
            <a:fillRect/>
          </a:stretch>
        </p:blipFill>
        <p:spPr>
          <a:xfrm>
            <a:off x="6172549" y="4672605"/>
            <a:ext cx="8069167" cy="101586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71E9E38-CF87-9604-4C15-41F29F82B9D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71676"/>
          <a:stretch>
            <a:fillRect/>
          </a:stretch>
        </p:blipFill>
        <p:spPr>
          <a:xfrm>
            <a:off x="6221711" y="2482439"/>
            <a:ext cx="6763701" cy="119480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69C8F52E-4EB8-C801-106E-3C8EFF50CB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7441" y="387777"/>
            <a:ext cx="7639384" cy="1091340"/>
          </a:xfrm>
          <a:prstGeom prst="rect">
            <a:avLst/>
          </a:prstGeom>
        </p:spPr>
      </p:pic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6F74E75E-4EF5-B2FF-4BB9-33772EB7C041}"/>
              </a:ext>
            </a:extLst>
          </p:cNvPr>
          <p:cNvCxnSpPr/>
          <p:nvPr/>
        </p:nvCxnSpPr>
        <p:spPr>
          <a:xfrm flipH="1">
            <a:off x="6823587" y="1199535"/>
            <a:ext cx="1936955" cy="13765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98100530-8A0B-A681-A5DF-9CDEDD855AB7}"/>
              </a:ext>
            </a:extLst>
          </p:cNvPr>
          <p:cNvCxnSpPr/>
          <p:nvPr/>
        </p:nvCxnSpPr>
        <p:spPr>
          <a:xfrm flipH="1">
            <a:off x="6823587" y="1329514"/>
            <a:ext cx="968477" cy="33202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84FC58B-6748-4B59-BB47-75E1368351C1}"/>
              </a:ext>
            </a:extLst>
          </p:cNvPr>
          <p:cNvSpPr txBox="1"/>
          <p:nvPr/>
        </p:nvSpPr>
        <p:spPr>
          <a:xfrm>
            <a:off x="6096000" y="6202544"/>
            <a:ext cx="2408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やや理解に不安</a:t>
            </a:r>
          </a:p>
        </p:txBody>
      </p:sp>
    </p:spTree>
    <p:extLst>
      <p:ext uri="{BB962C8B-B14F-4D97-AF65-F5344CB8AC3E}">
        <p14:creationId xmlns:p14="http://schemas.microsoft.com/office/powerpoint/2010/main" val="235616500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86409-5564-944D-7412-AA98390F7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EF7A670-50DA-CF51-A99C-51089D0A77C9}"/>
              </a:ext>
            </a:extLst>
          </p:cNvPr>
          <p:cNvSpPr txBox="1"/>
          <p:nvPr/>
        </p:nvSpPr>
        <p:spPr>
          <a:xfrm>
            <a:off x="3195484" y="1691148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7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5933594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A1176-3880-93B1-FADC-0527E79C0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5453D44-2C5C-1392-D429-08EA5AD24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942" y="1195075"/>
            <a:ext cx="7278116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523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4CC81-7F41-F10E-828D-8DCE0563D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415567A-C5DE-2B57-CCAE-0DEA11B5A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89" y="741219"/>
            <a:ext cx="4858428" cy="4982270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0F74FA84-45DD-07AD-9C7D-0DA9132E6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047" y="1406094"/>
            <a:ext cx="6839905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51312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D35A3-2057-7821-4155-A0BD4C04A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D47AE6D-37CD-2B09-6D1D-F77F7633D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941" y="1028365"/>
            <a:ext cx="8364117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50789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F4EDD-B6DE-1796-51A2-4C8A4C350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361A364-D057-4094-AD14-F21F3E112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628" y="1018838"/>
            <a:ext cx="4610743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64207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38D0F-B870-DB83-A482-ECE30D1F1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42085C1-9964-FBA8-2367-D41FBA367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731" y="1033128"/>
            <a:ext cx="7430537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5298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8FA3B-8515-E90D-1A56-07854C23F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FFBFCF9-A133-6BEE-6145-09680F764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450" y="730988"/>
            <a:ext cx="6239746" cy="189574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AD66212-925D-F9D6-06C5-9A80EB0D7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450" y="2626728"/>
            <a:ext cx="4658375" cy="151468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2890231-E53F-151A-2F43-22F8CB6CA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1820" y="4602451"/>
            <a:ext cx="3801005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82248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4BD3F-6697-E20A-A7AD-51B88152C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2FBBA19-9990-EBDC-BEA3-CEEFB6704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146" y="624057"/>
            <a:ext cx="6306430" cy="197195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70EF36B-47C7-98CE-4CF2-E91D6ECB9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146" y="2596007"/>
            <a:ext cx="2991267" cy="37152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E81F189-295E-04F3-DC03-458747EB2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409" y="3890467"/>
            <a:ext cx="6115904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41991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53BDCBE-58AD-D8EB-BA8D-F5CAF5F3C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74" y="539411"/>
            <a:ext cx="4505954" cy="190526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8C22E20-50AD-0DF8-07EC-30B34A6A0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11" y="2527579"/>
            <a:ext cx="4515480" cy="111458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CE74F33-1632-1C1B-8B05-B40472594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11" y="4413324"/>
            <a:ext cx="7373379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02668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1DED662-F63C-13F5-84F3-45717A35C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02" y="421731"/>
            <a:ext cx="6173061" cy="19243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3B77945-24BD-B07B-E044-14CCB673A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48812" y="4041433"/>
            <a:ext cx="8316486" cy="129558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71AEAED-619E-3ACF-06A4-E0F7120BF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185" y="202323"/>
            <a:ext cx="5944430" cy="448690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35A0DE8-309A-15DE-09B5-D56FBDDCD1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3746"/>
          <a:stretch>
            <a:fillRect/>
          </a:stretch>
        </p:blipFill>
        <p:spPr>
          <a:xfrm>
            <a:off x="-1548812" y="5337014"/>
            <a:ext cx="8326012" cy="95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4482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4E5F8-40A5-85FE-B6DD-3E149F72D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C82FC26-7D47-C7EF-86F1-10B2E15A73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4692"/>
          <a:stretch>
            <a:fillRect/>
          </a:stretch>
        </p:blipFill>
        <p:spPr>
          <a:xfrm>
            <a:off x="259333" y="887540"/>
            <a:ext cx="4553585" cy="70299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85515F5-F15C-671B-D812-813AEF05E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33" y="4904999"/>
            <a:ext cx="11841227" cy="127652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67F8F05-9EE1-8A96-66D7-BC949971C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3060"/>
            <a:ext cx="10393225" cy="415348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2616181-8066-DEF5-E17E-A940ECCE15D1}"/>
              </a:ext>
            </a:extLst>
          </p:cNvPr>
          <p:cNvSpPr txBox="1"/>
          <p:nvPr/>
        </p:nvSpPr>
        <p:spPr>
          <a:xfrm>
            <a:off x="487680" y="133060"/>
            <a:ext cx="383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レコード数を</a:t>
            </a:r>
            <a:r>
              <a:rPr kumimoji="1" lang="en-US" altLang="ja-JP" dirty="0"/>
              <a:t>1/7</a:t>
            </a:r>
            <a:r>
              <a:rPr kumimoji="1" lang="ja-JP" altLang="en-US" dirty="0"/>
              <a:t>にする</a:t>
            </a:r>
          </a:p>
        </p:txBody>
      </p:sp>
    </p:spTree>
    <p:extLst>
      <p:ext uri="{BB962C8B-B14F-4D97-AF65-F5344CB8AC3E}">
        <p14:creationId xmlns:p14="http://schemas.microsoft.com/office/powerpoint/2010/main" val="122314611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E326C-6182-2C4F-A703-30F2598D7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A0593F7-EF9B-72B4-D1E3-F85DCADD8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85" y="837525"/>
            <a:ext cx="4610743" cy="87642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7126E24-7BCB-F0A2-054B-75B5554D2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21" y="3262817"/>
            <a:ext cx="3896269" cy="159089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D969EBF-BD2B-01A9-D0CA-1B2C6472C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3060"/>
            <a:ext cx="10393225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9815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DD5D5-E9F2-E757-73D8-BE5DD64C2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BF8D0F4-135E-F87F-F982-C6F367C7C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44" y="420460"/>
            <a:ext cx="4477375" cy="31436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7095ADD-DE35-77F2-9DB5-D1C0A17EB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18" y="1011140"/>
            <a:ext cx="1543265" cy="66684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03D762B-6A25-6DA5-CF86-58B708655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553" y="420460"/>
            <a:ext cx="4534533" cy="28579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C012CCA-FEB9-5E49-76B4-5D1F038E4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1239" y="1030193"/>
            <a:ext cx="1505160" cy="64779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4FF7AF1-1760-AE3E-2A39-B010D5F42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333" y="2887180"/>
            <a:ext cx="4267796" cy="177189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C5E1F1B0-ED65-3BE5-A09B-00F174FAA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18" y="4894576"/>
            <a:ext cx="11812649" cy="64779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BEC905A2-B33E-AE32-45F5-DCF348CF2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3" y="5866309"/>
            <a:ext cx="3867690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5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46D98-20B9-D76D-FC3A-A1DD272AB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EA9D185-D0A2-D86D-6732-25CD9BB43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71" y="588055"/>
            <a:ext cx="6668431" cy="4934639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1A7EAAFB-CF87-A057-9123-50651C9ED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377" y="1464477"/>
            <a:ext cx="6839905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43610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F4308-F967-7374-7383-A2AE6C375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6059B45-9ED0-15BD-CA25-48C967B3A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60" y="360681"/>
            <a:ext cx="4696480" cy="57158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56D9605-509C-AE5D-BE36-3B0E37F13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88" y="4269857"/>
            <a:ext cx="2391109" cy="154326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00504D5-26E1-5865-4958-B0BC33606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5687" y="1242703"/>
            <a:ext cx="10440857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25512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E4137-5D36-3646-0CA6-47DCE445F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6F825D4-A0CE-7F35-BB99-E95573A61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7" y="266510"/>
            <a:ext cx="7001852" cy="52394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0687B1A-2721-0AA8-7C9D-41FF4940D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34" y="4299353"/>
            <a:ext cx="2448267" cy="154326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25E632E-9029-B038-C246-8A064AD8A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982" y="1675365"/>
            <a:ext cx="11564964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19552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4E87A-B9F0-4E8D-8F05-6E7A1A962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67D1AD6-D8B8-CC1C-2C8D-E3FD47B7A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37" y="378425"/>
            <a:ext cx="5458587" cy="167663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346B4EA-736D-4B02-8781-A48A9AA59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65" y="3636658"/>
            <a:ext cx="11965070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1342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135CB-6224-7929-49E4-C8CB7BA25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7C8E164-4221-C473-4AAD-6DE009BDA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3" y="491385"/>
            <a:ext cx="5077534" cy="105742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EA9D566-C42B-BE72-314D-FCACA9A40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38" y="3105105"/>
            <a:ext cx="4791744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3011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416DE-BB0F-60CB-32FA-B1679996D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3759673-0728-055B-F816-A457EFA9C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73" y="588748"/>
            <a:ext cx="5268060" cy="160995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6B03E2F-8D5A-8913-9340-146C64D6D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33" y="3287460"/>
            <a:ext cx="11879333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128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7B823-28D9-148A-8926-D3A8EC483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C5F47F8-86E1-215A-82D5-26959C02E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52" y="540024"/>
            <a:ext cx="6735115" cy="194337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3D9E1DC-FD7C-9889-B748-1FA2043A0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52" y="2483395"/>
            <a:ext cx="6496957" cy="20957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46C1729-EA66-7EB5-3C2A-4BB6E0156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0765" y="4165027"/>
            <a:ext cx="4829849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3887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DAB2E-CFBD-817F-5BEC-EFC413532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23EAC86-9FB4-3C55-9DB2-52C45063C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85" y="760396"/>
            <a:ext cx="4877481" cy="97168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62ACECE-FC26-6B40-0288-02C2F34D1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68" y="2762157"/>
            <a:ext cx="5953956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3371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9D690-842F-05D3-918B-9E88FFB06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7C71269-5670-6412-038A-BAA8F11F7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60" y="466435"/>
            <a:ext cx="6973273" cy="195289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6E99F82-6A95-D3AF-A504-74A0FF378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60" y="3317394"/>
            <a:ext cx="7173326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103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F5226-0E52-3C60-C4BB-1585C7722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EAFE747-2401-3292-4B31-0C4606D07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47" y="723820"/>
            <a:ext cx="7544853" cy="114316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BDABAB7-074E-ACAC-0F9C-8082F3E1D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47" y="2829932"/>
            <a:ext cx="6849431" cy="96215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2C14989-72B9-6458-324F-4DF6E33E1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5643" y="1866980"/>
            <a:ext cx="2467319" cy="1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5098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47FB9-D802-7FD6-D685-A8F0744E4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7DD7669-16FF-E2CE-A18B-B9C68E9A7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13" y="501086"/>
            <a:ext cx="7278116" cy="74305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4A53706-ABC5-6853-14EB-C97533146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877" y="2085788"/>
            <a:ext cx="5839640" cy="134321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0AECF06-7F96-82F5-482B-C634AB138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90" y="4307519"/>
            <a:ext cx="6887536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36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83131-EFAB-942F-D8C1-5CECBDCD5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1072471-C74F-AD9D-80AD-8B247F637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31" y="805894"/>
            <a:ext cx="3829584" cy="5029902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C1BF4917-70F6-FA68-400A-3DCD13B5D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160" y="1081629"/>
            <a:ext cx="6839905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6766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BE21F-2299-E97F-E2F7-5F6A07DC5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15686D8-06BB-126C-A8F8-F808AA213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04" y="611382"/>
            <a:ext cx="7306695" cy="87642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EE491CF-BC2A-0434-3C39-F6D23C95B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04" y="4236078"/>
            <a:ext cx="10355120" cy="127652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B84C57B-9286-39E8-CA5A-94D9A2349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877" y="2085788"/>
            <a:ext cx="5839640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51294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C2294-F577-665E-AC79-AB311B3A0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1A3231A-4264-73B0-3200-3291FEC92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33" y="765945"/>
            <a:ext cx="7506748" cy="70494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7786F34-4CED-4A41-7246-648DB9DA6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798" y="4123161"/>
            <a:ext cx="10402752" cy="128605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80254AC-E395-03D3-B1C0-306624FC0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877" y="2085788"/>
            <a:ext cx="5839640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2439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D015D-F04F-9C71-2EFF-0D1EC65D2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CFE5AC7-ECA9-C69A-A537-6D293A656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64" y="640530"/>
            <a:ext cx="4496427" cy="146705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3D2BE3B-64D7-354A-35E5-78E5AEE91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751" y="3978783"/>
            <a:ext cx="4810796" cy="154326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6ED9779-8741-8847-AB0A-C8DA08CE5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179" y="1522765"/>
            <a:ext cx="5973009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6965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87FA27C-F469-9A44-A623-19E192264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18" y="784693"/>
            <a:ext cx="6525536" cy="64779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7544A93-FC04-A7E8-1546-63A0B7FA0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18" y="4049092"/>
            <a:ext cx="4801270" cy="157184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B390D86-92C9-E9D1-383F-4C434CD0E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4966" y="1921477"/>
            <a:ext cx="2438740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93478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A8F97-B9A0-E90E-8A36-534B0AA21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1B538E3-CC1B-CC8A-6E09-6EE18D916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055" y="256112"/>
            <a:ext cx="5984158" cy="137298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E667053-CB82-AD2A-C285-2273CCC7B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590" y="1919429"/>
            <a:ext cx="6115904" cy="457263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3C3AE98-E399-8EEC-EE3D-E77DC6EAC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355" y="503584"/>
            <a:ext cx="5057396" cy="2831689"/>
          </a:xfrm>
          <a:prstGeom prst="rect">
            <a:avLst/>
          </a:prstGeom>
        </p:spPr>
      </p:pic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B2814106-91DF-38FB-6A95-FAEF8268D93F}"/>
              </a:ext>
            </a:extLst>
          </p:cNvPr>
          <p:cNvCxnSpPr>
            <a:cxnSpLocks/>
          </p:cNvCxnSpPr>
          <p:nvPr/>
        </p:nvCxnSpPr>
        <p:spPr>
          <a:xfrm>
            <a:off x="4699819" y="2750510"/>
            <a:ext cx="3323304" cy="12717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9991B3A-C03C-2F8E-7B98-ABFAC9CB958D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6403173" y="4849952"/>
            <a:ext cx="1745636" cy="841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図 11">
            <a:extLst>
              <a:ext uri="{FF2B5EF4-FFF2-40B4-BE49-F238E27FC236}">
                <a16:creationId xmlns:a16="http://schemas.microsoft.com/office/drawing/2014/main" id="{E6382931-2085-75F4-80D4-D06E79D0C91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1242" b="20287"/>
          <a:stretch>
            <a:fillRect/>
          </a:stretch>
        </p:blipFill>
        <p:spPr>
          <a:xfrm>
            <a:off x="8276628" y="3877074"/>
            <a:ext cx="4801270" cy="290329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BEC93FE7-2571-58F5-8C1A-5FDBC1512F7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1529"/>
          <a:stretch>
            <a:fillRect/>
          </a:stretch>
        </p:blipFill>
        <p:spPr>
          <a:xfrm>
            <a:off x="8512602" y="5884748"/>
            <a:ext cx="4801270" cy="290329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94A4D0C9-D568-37C6-22E2-BDDE30476E9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0765" b="40764"/>
          <a:stretch>
            <a:fillRect/>
          </a:stretch>
        </p:blipFill>
        <p:spPr>
          <a:xfrm>
            <a:off x="8148809" y="4788967"/>
            <a:ext cx="4801270" cy="290328"/>
          </a:xfrm>
          <a:prstGeom prst="rect">
            <a:avLst/>
          </a:prstGeom>
        </p:spPr>
      </p:pic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E5277086-D50E-7F48-CEA6-29B4B96F3DB4}"/>
              </a:ext>
            </a:extLst>
          </p:cNvPr>
          <p:cNvSpPr txBox="1"/>
          <p:nvPr/>
        </p:nvSpPr>
        <p:spPr>
          <a:xfrm>
            <a:off x="6813755" y="5845246"/>
            <a:ext cx="221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上の</a:t>
            </a:r>
            <a:r>
              <a:rPr kumimoji="1" lang="en-US" altLang="ja-JP" dirty="0"/>
              <a:t>2</a:t>
            </a:r>
            <a:r>
              <a:rPr kumimoji="1" lang="ja-JP" altLang="en-US" dirty="0"/>
              <a:t>つの複合</a:t>
            </a:r>
          </a:p>
        </p:txBody>
      </p:sp>
    </p:spTree>
    <p:extLst>
      <p:ext uri="{BB962C8B-B14F-4D97-AF65-F5344CB8AC3E}">
        <p14:creationId xmlns:p14="http://schemas.microsoft.com/office/powerpoint/2010/main" val="169952012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BE873-2B83-7844-FAE1-6237189A9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D603358-839F-C845-E88F-750FA4DAD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60" y="683573"/>
            <a:ext cx="4201111" cy="108600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BFE196C-9321-8611-CA43-011B95B52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60" y="3105105"/>
            <a:ext cx="7773485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23110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4FD74-A688-ADA3-05DB-C8AE1DD9F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E720516-5684-2A1B-BF6A-DE48046E8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86" y="625497"/>
            <a:ext cx="7154273" cy="114316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792E091-514C-5E89-3E48-9D462A843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68" y="2957621"/>
            <a:ext cx="7754432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4627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9E6FC-7458-433A-502D-7CD330FCB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58E581A-3746-D5D3-FE0D-67B5DF5E1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00" y="733478"/>
            <a:ext cx="6592220" cy="143847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13B2543-91D7-A081-2371-80B22CA64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00" y="3114631"/>
            <a:ext cx="8897592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98725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B4B83-3754-F51A-2D42-29EA529D3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F483943-6DFF-0D77-FADD-F585EDB59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05" y="1004978"/>
            <a:ext cx="6973273" cy="89547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93E6CD7-1ABC-4F7E-C891-37C45D3F8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05" y="3350912"/>
            <a:ext cx="4477375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1597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97BA1-86B5-7EA8-D050-B7533EF87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07C6C06-CB80-44C3-FF17-571FEFCAD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276" y="834553"/>
            <a:ext cx="4887007" cy="160995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7AEFE94-113C-1471-3D30-DF15071D6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76" y="3105105"/>
            <a:ext cx="11631648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2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C132A-A897-E2C8-8D98-EA524CDB7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8A869FD-5FE2-A270-1E78-A78E3F40D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29" y="1081629"/>
            <a:ext cx="3743847" cy="5058481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509A9C4D-AD84-40D8-E08B-69FB2AFC7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160" y="1081629"/>
            <a:ext cx="6839905" cy="3181794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6803A45-C139-648A-30E9-F27F9544E37C}"/>
              </a:ext>
            </a:extLst>
          </p:cNvPr>
          <p:cNvSpPr txBox="1"/>
          <p:nvPr/>
        </p:nvSpPr>
        <p:spPr>
          <a:xfrm>
            <a:off x="1681316" y="206477"/>
            <a:ext cx="5879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as </a:t>
            </a:r>
            <a:r>
              <a:rPr lang="ja-JP" altLang="en-US" dirty="0"/>
              <a:t>が無くても名前は付けられるが分かりにくい</a:t>
            </a:r>
            <a:r>
              <a:rPr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547856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4D39E-72E4-E578-33F2-CB57CA3DC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BE6E3144-841F-9E16-6A22-85F3DA5F9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001" y="1014066"/>
            <a:ext cx="9040487" cy="54300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3025F7B-70F7-F891-8DB7-DC5D1307E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57" y="2711815"/>
            <a:ext cx="2972215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07656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00B2E-7260-94AB-7433-C6A68A570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6025B31-8714-257B-F7FC-0F8E31408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27" y="407658"/>
            <a:ext cx="6601746" cy="104789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701713E-DBD2-4864-375D-A1D1F076A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35" y="3233055"/>
            <a:ext cx="3905795" cy="96215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6AFD44C-3098-1082-7407-A745675CA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889" y="1375897"/>
            <a:ext cx="3581900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96761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0CAE6-BB2B-D22F-713F-1C7A23DAA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E70010F-C8C2-4DF3-FA2C-F8AF45B90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147" y="1552877"/>
            <a:ext cx="3581900" cy="225774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CCD6B1E5-2250-4C3B-D7B2-CE0A5E0DF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91" y="337527"/>
            <a:ext cx="7487695" cy="103837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EBDD962-E271-EAA8-4BAE-6B1D111D4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674" y="3936521"/>
            <a:ext cx="3029373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1582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03180-DF1A-FB09-7F63-676D87418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9DF3A9B-B3F1-4057-CEBB-95C3131DD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03" y="807110"/>
            <a:ext cx="6211167" cy="81926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05532D5-F218-2788-D6E8-E3290E438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873" y="3699893"/>
            <a:ext cx="2943636" cy="156231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C979346-C88D-33F1-B930-CAA369B04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538" y="1032691"/>
            <a:ext cx="2381582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6259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AAD2C-1335-C3C3-5A3F-74EE03121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C8C102B-AE59-CD77-F5DD-FF72105C9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09" y="1016821"/>
            <a:ext cx="6658904" cy="71447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6FE51B4-4BE1-734D-C699-B15069161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09" y="2790736"/>
            <a:ext cx="3905795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36349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B3EF6-1F87-3186-14AD-9D29FC25D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20B4C2D-5365-DF3F-CBDB-6D5AF0866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820" y="540635"/>
            <a:ext cx="4753638" cy="198147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BEAB414-4601-5CCF-FCAE-2208ECB97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46" y="3631241"/>
            <a:ext cx="10698068" cy="126700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590E9C2-9171-2425-CAEE-C90BF602A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0132" y="540635"/>
            <a:ext cx="3591426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6690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9317A-1A7D-C5A6-F434-E3F613E6C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0BCADBE-CA0B-81FD-51DF-D833740B8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32" y="660850"/>
            <a:ext cx="6049219" cy="89547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66EE71BE-AA9F-3401-6213-CBBF527C8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132" y="540635"/>
            <a:ext cx="3591426" cy="222916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F1EBEFA-5E12-52A9-B4A8-BB6CF7F80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307" y="3809139"/>
            <a:ext cx="4801270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28469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F8C53-BE2F-8F81-6DDB-5EF93A37D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8FBC1AA-D82C-8D82-D02F-4F224C0BA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16" y="1151413"/>
            <a:ext cx="4505954" cy="52394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A9DCD53-CAAB-D70E-74EE-C5A4B9752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060" y="2539597"/>
            <a:ext cx="2943636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6402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46E44-7019-5E63-F0ED-8E78943E4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E479D15-80AF-E797-4F08-0FC585DF7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95" y="625498"/>
            <a:ext cx="7173326" cy="114316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529CD3B-3F28-BFEB-5D5B-DACE7A697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21" y="2525307"/>
            <a:ext cx="7430537" cy="66684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3C02C86-2BBB-19F1-354F-3839CEF44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747" y="4098995"/>
            <a:ext cx="5744377" cy="192431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47510F7B-B8D9-7625-E7A5-27AE80D25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555" y="3384503"/>
            <a:ext cx="5714669" cy="347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0103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A7A7A-88A6-2C91-8FB3-B799DE046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524C275-0420-87EA-1255-B3D420E8F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68" y="834465"/>
            <a:ext cx="4486901" cy="68589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D65D88D-86F9-56B0-FFD8-8EF995E7E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00" y="3498964"/>
            <a:ext cx="3886742" cy="129558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08CF81C-98AF-148D-496D-BEC182DEF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0386" y="1258917"/>
            <a:ext cx="6011114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76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AD8C0A4-13E0-ED68-EF84-B1248881F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3024"/>
            <a:ext cx="6582694" cy="5077534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342C993B-F294-D64E-05AA-375A66D11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196" y="1710894"/>
            <a:ext cx="6839905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87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68739-FB86-CE6A-2598-1CD3A779F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A9AC37B-B895-2300-9B72-2B66E4E7C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94" y="858594"/>
            <a:ext cx="11012437" cy="4944165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0F8CC1EF-4D06-0AB8-44DB-98CF5DFB4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212" y="247206"/>
            <a:ext cx="6839905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22719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7CF05-BC76-A7EA-DCE5-2844AF7AC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CDAB7C0-2C4D-9BDD-1070-6E0D68369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45" y="740906"/>
            <a:ext cx="5591955" cy="67636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6D2BD0A-1918-36B3-8953-65FCD4A8A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45" y="3675639"/>
            <a:ext cx="3886742" cy="127652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6298E50-B210-70ED-9975-9A18F352E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7870" y="1495933"/>
            <a:ext cx="6011114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44505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0E6AE-82A8-3BA3-0E35-BB937FECF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F95401E-D7E6-8DE0-5023-9BD2BE883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44" y="816199"/>
            <a:ext cx="5001323" cy="46679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2A69007-B23E-DDCA-69C5-672E2AAD4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44" y="3552625"/>
            <a:ext cx="1495634" cy="65731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114742A-697E-07FB-BBFA-33E4C8E42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960" y="1430744"/>
            <a:ext cx="5973009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17634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33538-D10A-0583-74B7-75F432D1F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5CFDDFD-3818-1B59-6CF4-4070846EC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82" y="421731"/>
            <a:ext cx="7983064" cy="19243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155759-462A-017F-7C02-17A742C9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77" y="2346050"/>
            <a:ext cx="8021169" cy="35247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6EA8C0E-F35A-1EAD-BDDA-FAA482C12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20" y="4299354"/>
            <a:ext cx="5525271" cy="154326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A694C01-2484-5B1D-85BC-73B818746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6384" y="1154707"/>
            <a:ext cx="4753638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94468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8693D-283A-37CD-EC40-7F5F8B55D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DAA29B5-1A67-9DF5-BF9A-D854F0B9A0F5}"/>
              </a:ext>
            </a:extLst>
          </p:cNvPr>
          <p:cNvSpPr txBox="1"/>
          <p:nvPr/>
        </p:nvSpPr>
        <p:spPr>
          <a:xfrm>
            <a:off x="3647768" y="2330245"/>
            <a:ext cx="311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8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9481382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BC3C4-EA97-870F-EAEA-6718CFBDD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F5C25D4-F420-D006-3F00-21C5ACF0C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678" y="1037891"/>
            <a:ext cx="8554644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70894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FC949-5CCC-545C-D579-B57D17DA0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3067671-C463-879F-3CEE-A1582574F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36" y="590800"/>
            <a:ext cx="4048690" cy="81926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D33B649-7BD4-E670-C387-6EDB3AF70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68878" y="4028513"/>
            <a:ext cx="9250066" cy="128605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5AD2A98-FB81-FABC-3001-7B69EFB37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68878" y="5314567"/>
            <a:ext cx="9202434" cy="95263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0AD9B79-6056-BB55-1C62-EDC055069E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2072" y="997597"/>
            <a:ext cx="7173326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264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27E0110-CDCC-6C43-3313-A29F5015F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57" y="709356"/>
            <a:ext cx="4067743" cy="146705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8B9519C-BF76-4EAD-0CE8-05295E939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57" y="3572422"/>
            <a:ext cx="9202434" cy="97168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673C9DE-0E08-433C-C057-2D5C3D664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072" y="997597"/>
            <a:ext cx="7173326" cy="2238687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18CBA2D-1525-FA93-8441-DF358722A462}"/>
              </a:ext>
            </a:extLst>
          </p:cNvPr>
          <p:cNvSpPr txBox="1"/>
          <p:nvPr/>
        </p:nvSpPr>
        <p:spPr>
          <a:xfrm>
            <a:off x="394695" y="5293788"/>
            <a:ext cx="3696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QUALIFY</a:t>
            </a:r>
            <a:r>
              <a:rPr kumimoji="1" lang="ja-JP" altLang="en-US" dirty="0"/>
              <a:t>　でも</a:t>
            </a:r>
            <a:r>
              <a:rPr kumimoji="1" lang="en-US" altLang="ja-JP" dirty="0"/>
              <a:t>OK</a:t>
            </a:r>
          </a:p>
          <a:p>
            <a:r>
              <a:rPr lang="ja-JP" altLang="en-US" dirty="0"/>
              <a:t>その場合はサブクエリ不要</a:t>
            </a:r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17A5F3C-5C5B-72ED-511E-9CBFE4930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3676" y="5297100"/>
            <a:ext cx="3610479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7982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5D07F-8DE2-4653-369C-C25C7A0CE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549EF3D-0452-2EA7-1DCF-D9B5BDF4F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433" y="1834075"/>
            <a:ext cx="7173326" cy="223868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C83ACE42-3DE9-147D-8237-98DD74B19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76599" y="4830644"/>
            <a:ext cx="7802064" cy="95263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7DCD743-9FA2-6E50-1A5B-E32BD1009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5" y="669579"/>
            <a:ext cx="4324954" cy="80973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F703A244-EA2B-4DAA-0A10-9E62938D5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9870" y="420111"/>
            <a:ext cx="4296375" cy="90500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61199D58-42FB-A8D7-26CE-7871514E65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3263" y="4830644"/>
            <a:ext cx="7744906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03666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9B5D5-1703-3530-95B5-A89846138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66AB7051-7A9B-BB9E-95A8-007365701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87" y="4772090"/>
            <a:ext cx="8306959" cy="128605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D989D30-4BD8-F082-2652-D4930AF9A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87" y="529579"/>
            <a:ext cx="7039957" cy="192431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51DDAAEF-83F3-E2F0-BE6C-C40012E23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44" y="2441608"/>
            <a:ext cx="7106642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3197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6A177-B8CC-BC32-C4DA-D56F08E81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1118778-3337-6218-ADDC-FC3FCB6C4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83" y="516206"/>
            <a:ext cx="6935168" cy="199100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B8B567A-B379-4C9B-4D24-DB04E4773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97" y="3560106"/>
            <a:ext cx="5906324" cy="158137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A597D99-B3A3-4C25-9C31-E09944A98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768" y="1188910"/>
            <a:ext cx="8335538" cy="413442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79B82B4-14FF-0EFB-2782-40B884C2F1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8589"/>
          <a:stretch>
            <a:fillRect/>
          </a:stretch>
        </p:blipFill>
        <p:spPr>
          <a:xfrm>
            <a:off x="161097" y="5141477"/>
            <a:ext cx="5934903" cy="12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31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156D5-F12C-AED2-2C83-4A07CEBAB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889DE72-13F2-0F46-3AC1-4D08C8A3A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55" y="918812"/>
            <a:ext cx="4620270" cy="5020376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B6C5C8BF-85A5-65EF-E9C3-FB3194C0B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563" y="1258610"/>
            <a:ext cx="6839905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8553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B39C8-0B6F-7130-60A5-40315E7B0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5E52C6E-F75A-64A4-53B1-E45F6F381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1740" y="350857"/>
            <a:ext cx="8183117" cy="118126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E58E2A-DFAD-F45B-38C8-4E2704C47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2880" y="5590998"/>
            <a:ext cx="8154538" cy="126700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C36419D-FA35-BDC1-27F2-300E090C9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6588" y="1241767"/>
            <a:ext cx="11593543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6152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43944-B96B-83F1-591E-9FCD5D559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D959D99-D570-AAEA-0836-FCA686850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8324"/>
            <a:ext cx="7078063" cy="191479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0AB5E6C-7BCE-4E70-13D0-78CE5B43F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3116"/>
            <a:ext cx="8345065" cy="172426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CA3002B-5FA2-8FC5-1C55-5379D3A58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05" y="4541730"/>
            <a:ext cx="5915851" cy="153373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82BD4A6-E4B3-7ABE-AEA0-464B2F8A7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5065" y="1315720"/>
            <a:ext cx="6535062" cy="2867425"/>
          </a:xfrm>
          <a:prstGeom prst="rect">
            <a:avLst/>
          </a:prstGeom>
        </p:spPr>
      </p:pic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F0BBEB42-4E4C-55E4-3DA2-B59D09B9484E}"/>
              </a:ext>
            </a:extLst>
          </p:cNvPr>
          <p:cNvCxnSpPr/>
          <p:nvPr/>
        </p:nvCxnSpPr>
        <p:spPr>
          <a:xfrm flipH="1">
            <a:off x="1415845" y="3028335"/>
            <a:ext cx="5358581" cy="15133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38346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B6D4A-EDBA-0B20-9A43-FDDFDE09F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D995587-D87F-6B6B-360B-811DD90CD7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967"/>
          <a:stretch>
            <a:fillRect/>
          </a:stretch>
        </p:blipFill>
        <p:spPr>
          <a:xfrm>
            <a:off x="0" y="210185"/>
            <a:ext cx="8416413" cy="191479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A0CA4A9-B5CF-E5C0-2FCD-3D0A87806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9769"/>
            <a:ext cx="5439534" cy="31436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86E994F-D315-F50D-8005-BA2598021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028" y="4982543"/>
            <a:ext cx="1533739" cy="153373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A9CF5DDC-CCEE-2CF7-4677-123F003E9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24977"/>
            <a:ext cx="8002117" cy="191479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30E87EC0-4623-A768-A9B6-95B5AF017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0809" y="1320002"/>
            <a:ext cx="4934639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34801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40FAE-C659-604B-9BDB-6F05B8A73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2FB2419-7DDC-BB19-1778-6E22D0472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12" y="315802"/>
            <a:ext cx="7363853" cy="83831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49A7AFF-5C1D-A616-2A30-22BC2656C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12" y="2657367"/>
            <a:ext cx="3886742" cy="154326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1C61E35-B9B6-3F7A-5A5B-70B6674C1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12" y="4200632"/>
            <a:ext cx="3886742" cy="124794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4B3399D9-BF82-DF30-C9EA-188D44C403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838" y="5448581"/>
            <a:ext cx="3867690" cy="122889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AB868512-67FB-9058-9482-A5D2FB09B0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9662" y="1285575"/>
            <a:ext cx="2305372" cy="4163006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86D2B35-8FA1-3DBB-1862-510D5B2CA319}"/>
              </a:ext>
            </a:extLst>
          </p:cNvPr>
          <p:cNvSpPr txBox="1"/>
          <p:nvPr/>
        </p:nvSpPr>
        <p:spPr>
          <a:xfrm>
            <a:off x="9065342" y="176981"/>
            <a:ext cx="19369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</a:t>
            </a:r>
            <a:r>
              <a:rPr kumimoji="1" lang="ja-JP" altLang="en-US" dirty="0"/>
              <a:t>件の</a:t>
            </a:r>
            <a:r>
              <a:rPr kumimoji="1" lang="en-US" altLang="ja-JP" dirty="0"/>
              <a:t>Null</a:t>
            </a:r>
            <a:r>
              <a:rPr kumimoji="1" lang="ja-JP" altLang="en-US" dirty="0"/>
              <a:t>を拾うので</a:t>
            </a:r>
            <a:r>
              <a:rPr kumimoji="1" lang="en-US" altLang="ja-JP" dirty="0"/>
              <a:t>NG</a:t>
            </a:r>
          </a:p>
          <a:p>
            <a:endParaRPr lang="en-US" altLang="ja-JP" dirty="0"/>
          </a:p>
          <a:p>
            <a:r>
              <a:rPr kumimoji="1" lang="ja-JP" altLang="en-US" dirty="0"/>
              <a:t>正解コードは</a:t>
            </a:r>
            <a:r>
              <a:rPr kumimoji="1" lang="en-US" altLang="ja-JP" dirty="0"/>
              <a:t>2</a:t>
            </a:r>
            <a:r>
              <a:rPr kumimoji="1" lang="ja-JP" altLang="en-US" dirty="0"/>
              <a:t>つ先</a:t>
            </a:r>
          </a:p>
        </p:txBody>
      </p:sp>
    </p:spTree>
    <p:extLst>
      <p:ext uri="{BB962C8B-B14F-4D97-AF65-F5344CB8AC3E}">
        <p14:creationId xmlns:p14="http://schemas.microsoft.com/office/powerpoint/2010/main" val="384407372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587F7-4629-5799-B66B-39A25944D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52640C1-9183-5E63-006D-61709CB84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78" y="773156"/>
            <a:ext cx="3419952" cy="84784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90669D1-846E-4222-810E-39FD8E72C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78" y="2942983"/>
            <a:ext cx="8297433" cy="126700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A3249DE-14FE-9D06-30F0-6DB1BB82B3C1}"/>
              </a:ext>
            </a:extLst>
          </p:cNvPr>
          <p:cNvSpPr txBox="1"/>
          <p:nvPr/>
        </p:nvSpPr>
        <p:spPr>
          <a:xfrm>
            <a:off x="9065342" y="176981"/>
            <a:ext cx="1936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</a:t>
            </a:r>
            <a:r>
              <a:rPr kumimoji="1" lang="ja-JP" altLang="en-US" dirty="0"/>
              <a:t>件の</a:t>
            </a:r>
            <a:r>
              <a:rPr kumimoji="1" lang="en-US" altLang="ja-JP" dirty="0"/>
              <a:t>Null</a:t>
            </a:r>
            <a:r>
              <a:rPr kumimoji="1" lang="ja-JP" altLang="en-US" dirty="0"/>
              <a:t>を拾った証拠</a:t>
            </a:r>
            <a:endParaRPr kumimoji="1" lang="en-US" altLang="ja-JP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31248099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8DE6A-ECAC-C975-0727-A941C4976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3F6296D-FD21-62DB-7315-2AC4B46B9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16" y="599017"/>
            <a:ext cx="7325747" cy="194337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3FC9BD3-05A2-AA31-CB77-2A5831AD1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81" y="3793146"/>
            <a:ext cx="3867690" cy="155279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7DA5B2E-BEE1-8287-4B36-ABB27BCAC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2591" y="1265910"/>
            <a:ext cx="2305372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4153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08998-3833-F51E-D626-1E3DE9F30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B1CE62F-0815-2B53-914A-ADB23922F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00" y="471198"/>
            <a:ext cx="9850225" cy="194337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E207B41-C694-0742-D129-4A7D89B67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00" y="2414569"/>
            <a:ext cx="9964541" cy="173379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D64D09E-3E3B-B3D7-7F56-9ABED9A10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98" y="4884438"/>
            <a:ext cx="7744906" cy="62873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49C17059-454E-CD58-0302-08934E8DB3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7574" y="759537"/>
            <a:ext cx="4001058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84342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3D10F-6870-23D0-911B-415B34AC1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BB38A0D-9964-429F-3309-9F73BC6EF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00" y="471198"/>
            <a:ext cx="9850225" cy="194337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80CD17D-0E47-70D8-FAEE-62F916FE0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00" y="2414569"/>
            <a:ext cx="9964541" cy="173379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37595D72-CFC1-AC57-7A84-201B11CFF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7574" y="1248697"/>
            <a:ext cx="4001058" cy="443927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1767AA2-A0C8-2A4F-5F03-75CB48494423}"/>
              </a:ext>
            </a:extLst>
          </p:cNvPr>
          <p:cNvSpPr/>
          <p:nvPr/>
        </p:nvSpPr>
        <p:spPr>
          <a:xfrm>
            <a:off x="334297" y="1061884"/>
            <a:ext cx="2497393" cy="1868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B0A36FA-1842-4CC8-FF73-8385E3DEF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297" y="4939237"/>
            <a:ext cx="7773485" cy="128605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5B75C5C-B1C2-1298-1986-9E9EE8A2EE47}"/>
              </a:ext>
            </a:extLst>
          </p:cNvPr>
          <p:cNvSpPr txBox="1"/>
          <p:nvPr/>
        </p:nvSpPr>
        <p:spPr>
          <a:xfrm>
            <a:off x="6302477" y="176981"/>
            <a:ext cx="4709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全ユーザー版　全て</a:t>
            </a:r>
            <a:r>
              <a:rPr lang="en-US" altLang="ja-JP" dirty="0"/>
              <a:t>null</a:t>
            </a:r>
            <a:r>
              <a:rPr lang="ja-JP" altLang="en-US" dirty="0"/>
              <a:t>はたまたまっぽく、下にはあるらしい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2878070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1115A-FA76-9AD2-7625-BAE4352C7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B486D07B-869C-AC30-4CD0-10823D0C0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7574" y="1248697"/>
            <a:ext cx="4001058" cy="443927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3540EBA-3E77-29B5-378A-E023763D8060}"/>
              </a:ext>
            </a:extLst>
          </p:cNvPr>
          <p:cNvSpPr txBox="1"/>
          <p:nvPr/>
        </p:nvSpPr>
        <p:spPr>
          <a:xfrm>
            <a:off x="6990735" y="196646"/>
            <a:ext cx="4709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全ユーザー版　</a:t>
            </a:r>
            <a:r>
              <a:rPr lang="en-US" altLang="ja-JP" dirty="0"/>
              <a:t>null</a:t>
            </a:r>
            <a:r>
              <a:rPr lang="ja-JP" altLang="en-US" dirty="0"/>
              <a:t>排除</a:t>
            </a:r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2B2B51C-6306-22EA-E607-B10555583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981"/>
            <a:ext cx="6868484" cy="190526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7702078-81CE-6801-F8A2-2AB4E0DFE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82247"/>
            <a:ext cx="8221222" cy="190526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2E3804F4-0D34-CF91-B70F-0F5B463C8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97039"/>
            <a:ext cx="8335538" cy="189574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4BC6DDE1-2C9D-0867-1B29-6D02AD995FB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2977" b="-24427"/>
          <a:stretch>
            <a:fillRect/>
          </a:stretch>
        </p:blipFill>
        <p:spPr>
          <a:xfrm>
            <a:off x="68827" y="5892779"/>
            <a:ext cx="7708490" cy="213360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336F7274-F942-D497-827E-F70FDE5F37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079" y="6234025"/>
            <a:ext cx="7735380" cy="1247949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C37038FC-3AC7-7CFE-D18C-D4C5D0EF4C58}"/>
              </a:ext>
            </a:extLst>
          </p:cNvPr>
          <p:cNvSpPr/>
          <p:nvPr/>
        </p:nvSpPr>
        <p:spPr>
          <a:xfrm>
            <a:off x="0" y="5466735"/>
            <a:ext cx="4768645" cy="63940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276560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D70BF-C6B3-5933-8078-226E9B97D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E0F465A-D0DE-E9A7-C427-C1D5FAB08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88" y="323102"/>
            <a:ext cx="6916115" cy="190526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AC3CFDC-AFF1-3944-DF08-43572A114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8" y="2228368"/>
            <a:ext cx="6906589" cy="192431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D30F193-D6E3-8774-4F4F-FF811A67C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88" y="4133634"/>
            <a:ext cx="8411749" cy="193384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35D4D49-AA78-036F-EE6C-F5F33D2EC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385" y="6205446"/>
            <a:ext cx="7716327" cy="1305107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1C036A9-683D-2BF6-7318-DE13757E5AD1}"/>
              </a:ext>
            </a:extLst>
          </p:cNvPr>
          <p:cNvSpPr txBox="1"/>
          <p:nvPr/>
        </p:nvSpPr>
        <p:spPr>
          <a:xfrm>
            <a:off x="6921910" y="380733"/>
            <a:ext cx="6046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AI</a:t>
            </a:r>
            <a:r>
              <a:rPr kumimoji="1" lang="ja-JP" altLang="en-US" dirty="0"/>
              <a:t>が書いた　</a:t>
            </a:r>
            <a:r>
              <a:rPr kumimoji="1" lang="en-US" altLang="ja-JP" dirty="0"/>
              <a:t>2 </a:t>
            </a:r>
            <a:r>
              <a:rPr kumimoji="1" lang="ja-JP" altLang="en-US" dirty="0"/>
              <a:t>回目購入があるユーザーのみ抽出</a:t>
            </a:r>
          </a:p>
        </p:txBody>
      </p:sp>
    </p:spTree>
    <p:extLst>
      <p:ext uri="{BB962C8B-B14F-4D97-AF65-F5344CB8AC3E}">
        <p14:creationId xmlns:p14="http://schemas.microsoft.com/office/powerpoint/2010/main" val="1305228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AEFC7-38A3-331F-ECC9-F83E5C348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CD37A6A8-F52F-4934-2E80-25B54DA2E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57" y="785924"/>
            <a:ext cx="4296375" cy="5010849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121A2D8A-D1CB-216D-AC0A-947907CB8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912" y="1012065"/>
            <a:ext cx="6839905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752603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06ED9-69C8-D9CA-5695-3991EDFAA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8A4F339-2262-D767-8976-C061F0A7B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26" y="610903"/>
            <a:ext cx="7897327" cy="115268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59443CC-34DD-DEDD-7136-E80F663CA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32" y="3541620"/>
            <a:ext cx="3867690" cy="155279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318A3FD-180A-D7FE-F6C6-E262C3905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8423" y="806549"/>
            <a:ext cx="3753374" cy="445832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33249BF-7B78-64A0-4020-D9DA8C72F466}"/>
              </a:ext>
            </a:extLst>
          </p:cNvPr>
          <p:cNvSpPr txBox="1"/>
          <p:nvPr/>
        </p:nvSpPr>
        <p:spPr>
          <a:xfrm>
            <a:off x="6558115" y="6115665"/>
            <a:ext cx="332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次のページは</a:t>
            </a:r>
            <a:r>
              <a:rPr kumimoji="1" lang="en-US" altLang="ja-JP" dirty="0"/>
              <a:t>90</a:t>
            </a:r>
            <a:r>
              <a:rPr kumimoji="1" lang="ja-JP" altLang="en-US" dirty="0"/>
              <a:t>日版</a:t>
            </a:r>
          </a:p>
        </p:txBody>
      </p:sp>
    </p:spTree>
    <p:extLst>
      <p:ext uri="{BB962C8B-B14F-4D97-AF65-F5344CB8AC3E}">
        <p14:creationId xmlns:p14="http://schemas.microsoft.com/office/powerpoint/2010/main" val="213998085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411CC-02BB-EE03-AAAD-410F585B3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C801AC7-0254-03BA-793B-CF98B1C4A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35" y="265027"/>
            <a:ext cx="9774014" cy="196242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4715814-2B08-CEB5-6ACF-69451D4C1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35" y="2227451"/>
            <a:ext cx="9593014" cy="69542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2FE0ED71-379A-D605-B58E-F1210E35A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35" y="4299436"/>
            <a:ext cx="5363323" cy="157184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35F5621-B344-E796-F1D4-5F3C0E565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9949" y="845878"/>
            <a:ext cx="3753374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92427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93788-D5FC-A999-C677-B2FEF7DB7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C215B685-9342-E8F3-CDC0-7AF0C6E9E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35" y="2227451"/>
            <a:ext cx="9593014" cy="69542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CA83738-D4BD-7D84-4380-10973BE5F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9949" y="845878"/>
            <a:ext cx="3753374" cy="4458322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50981036-05E1-4D3A-F721-58899090D0A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797"/>
          <a:stretch>
            <a:fillRect/>
          </a:stretch>
        </p:blipFill>
        <p:spPr>
          <a:xfrm>
            <a:off x="215935" y="284080"/>
            <a:ext cx="9704813" cy="194337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1C6CB78-1B02-581B-A397-9EB450550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401" y="4508751"/>
            <a:ext cx="5372850" cy="1590897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2F947CF-EE0D-C7EF-BEA0-79070C544E39}"/>
              </a:ext>
            </a:extLst>
          </p:cNvPr>
          <p:cNvSpPr txBox="1"/>
          <p:nvPr/>
        </p:nvSpPr>
        <p:spPr>
          <a:xfrm>
            <a:off x="6489290" y="5397910"/>
            <a:ext cx="240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今日までの日数版</a:t>
            </a:r>
          </a:p>
        </p:txBody>
      </p:sp>
    </p:spTree>
    <p:extLst>
      <p:ext uri="{BB962C8B-B14F-4D97-AF65-F5344CB8AC3E}">
        <p14:creationId xmlns:p14="http://schemas.microsoft.com/office/powerpoint/2010/main" val="58691960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4ACC3-D127-6E76-E084-83E5C0001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929D003-8565-A708-2429-14AE5BE26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93120" cy="191479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A4C792F-C9E7-D063-5D8D-6FD5927EB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4792"/>
            <a:ext cx="12192000" cy="53955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37BCC81-6786-28BE-211B-174391F2C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30322"/>
            <a:ext cx="9431066" cy="125747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EFB227D-5D5F-14B8-DE3C-9E5FC5380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6" y="5987797"/>
            <a:ext cx="9421540" cy="94310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715951AC-9059-3A71-DD85-C1DF61D34BB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53572"/>
          <a:stretch>
            <a:fillRect/>
          </a:stretch>
        </p:blipFill>
        <p:spPr>
          <a:xfrm>
            <a:off x="3237436" y="2243285"/>
            <a:ext cx="10890862" cy="1857964"/>
          </a:xfrm>
          <a:prstGeom prst="rect">
            <a:avLst/>
          </a:prstGeom>
        </p:spPr>
      </p:pic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1681E1E3-2172-26EC-049F-E6AFDA0613EE}"/>
              </a:ext>
            </a:extLst>
          </p:cNvPr>
          <p:cNvCxnSpPr/>
          <p:nvPr/>
        </p:nvCxnSpPr>
        <p:spPr>
          <a:xfrm flipV="1">
            <a:off x="6577781" y="5201265"/>
            <a:ext cx="344129" cy="3736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945937CC-4BF9-D344-9356-2325C26DEF8F}"/>
              </a:ext>
            </a:extLst>
          </p:cNvPr>
          <p:cNvCxnSpPr/>
          <p:nvPr/>
        </p:nvCxnSpPr>
        <p:spPr>
          <a:xfrm flipV="1">
            <a:off x="6528619" y="5486400"/>
            <a:ext cx="462116" cy="3441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6E02D94B-854E-917D-41C0-2269D39275D9}"/>
              </a:ext>
            </a:extLst>
          </p:cNvPr>
          <p:cNvCxnSpPr/>
          <p:nvPr/>
        </p:nvCxnSpPr>
        <p:spPr>
          <a:xfrm flipV="1">
            <a:off x="6577781" y="5830529"/>
            <a:ext cx="344129" cy="2949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FD23EB9F-FA71-2F41-3174-C467573CA06B}"/>
              </a:ext>
            </a:extLst>
          </p:cNvPr>
          <p:cNvCxnSpPr/>
          <p:nvPr/>
        </p:nvCxnSpPr>
        <p:spPr>
          <a:xfrm flipV="1">
            <a:off x="6577781" y="6115665"/>
            <a:ext cx="344129" cy="3342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376346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4CE0B-1ED3-93BE-D8E5-44FCFCFC3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AB08DE3-9211-6BBA-76ED-BD4130DC7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93120" cy="191479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9B70D48E-DE6D-ACEF-FAB6-DC80C23AB6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3572"/>
          <a:stretch>
            <a:fillRect/>
          </a:stretch>
        </p:blipFill>
        <p:spPr>
          <a:xfrm>
            <a:off x="4083010" y="2663351"/>
            <a:ext cx="10890862" cy="1857964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9738EFDF-2B20-E309-B17F-9D4F82B87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6" y="1920297"/>
            <a:ext cx="7992590" cy="743054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565D3A96-4B3D-EEE3-2BFA-D29304A94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320" y="5021568"/>
            <a:ext cx="3867690" cy="15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82002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A4D26-62F6-9E80-3819-EC1CD7436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36B4A4A-5ECC-00D1-2390-5F2CC14D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46" y="495625"/>
            <a:ext cx="8354591" cy="193384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86D60D5-2163-0910-2497-78B067225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46" y="2429470"/>
            <a:ext cx="6144482" cy="16194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79F2330-4CBD-F95B-FA18-084CEE260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50637" y="4689952"/>
            <a:ext cx="5353797" cy="152421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B9FB501-514E-C0C1-5B7C-94D38EA267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8273" y="2603685"/>
            <a:ext cx="8316486" cy="28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597389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F215F-A660-7C7A-8B41-28073B61D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53290FE-A0D8-40D4-791B-A01874EFA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99" y="269483"/>
            <a:ext cx="9726382" cy="193384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149188A-7AE2-D1DA-2274-CA5DF32A8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99" y="2196714"/>
            <a:ext cx="2695951" cy="16194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ED15AA8-06F7-AC50-B32F-5CFE35AD4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291" y="1898855"/>
            <a:ext cx="8278380" cy="3486637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53F88CC7-94BA-529B-3797-34240D4FC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206" y="3354163"/>
            <a:ext cx="4067743" cy="155279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A8AFAA4D-2D41-1444-BF77-1F91110C3A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154" y="4906955"/>
            <a:ext cx="4086795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8421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9FC7A-77F6-E03B-3F15-5D22C8610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ECEC251-7BA9-8622-E3B7-0A8C074F4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28" y="2351119"/>
            <a:ext cx="6820852" cy="95263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3A6A504-0AFB-5AA8-5B88-BA9CD54A4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28" y="3866428"/>
            <a:ext cx="5344271" cy="152421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CDCA8DD-AB3C-3B6B-1BD3-718C23490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654" y="1446740"/>
            <a:ext cx="4934639" cy="318179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B95E406-9807-8166-BA9B-D8912CC839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328" y="417274"/>
            <a:ext cx="7173326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8535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8EBE1-AED3-F228-0229-D637E3DB3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5C6871F-F3C4-9287-2762-00FBBF9A3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849"/>
            <a:ext cx="7201905" cy="191479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9C7576B-D5DC-B6C6-6ED0-1F7476CD4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4641"/>
            <a:ext cx="4810796" cy="183858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A4545C96-7957-A950-07BB-FFF9AFA75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83223"/>
            <a:ext cx="2048161" cy="18100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382B45CE-C73B-2134-D45D-90706741B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94522"/>
            <a:ext cx="5315692" cy="1505160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65FF8B1D-EF05-81D7-387E-3B6B814CB7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875892"/>
            <a:ext cx="5325218" cy="1238423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BE299E5B-BE7A-5BE8-106F-7D38264004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6654" y="1446740"/>
            <a:ext cx="4934639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808179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80AEE-E467-3168-78F4-8AB989151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7315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162EA-0606-80DD-8E8C-EBD0BB5CF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0E43DD6-EF07-8444-8DC7-D696F9959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855" y="1104707"/>
            <a:ext cx="10936226" cy="4963218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DF83A97D-3C0E-6832-A9A4-FA8D27690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977" y="216780"/>
            <a:ext cx="7554379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43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48C18-9AB1-D335-AFC6-08B957128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1696E60-60C9-7656-27B6-D29641D23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9971" y="711417"/>
            <a:ext cx="10936226" cy="4963218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9B94EEAE-AFC3-0D4C-ECB2-EBE60EFCC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964" y="317561"/>
            <a:ext cx="7554379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86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94BF0-7F04-D64B-EE99-4C47E13F0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152E895-D5E3-B92D-9542-5FF27CE21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7519" y="573459"/>
            <a:ext cx="10936226" cy="4944165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A5D06066-49E1-E79D-188F-E4810D41A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977" y="216780"/>
            <a:ext cx="7554379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9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C3A79-CE96-74EB-54A9-52A9F59AB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D0E590E-EABD-C9B1-7F69-75F2FF0D4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4027" y="681614"/>
            <a:ext cx="10955279" cy="4944165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5904DF83-EFC8-1004-1D72-7C66F83E7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080" y="247206"/>
            <a:ext cx="6839905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131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96DC6-090F-00F0-B55E-991799D84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948B0AC-4F30-A413-90D8-E8AF41DAA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3583" y="838360"/>
            <a:ext cx="10993384" cy="4296375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16487536-583E-229A-2E03-5ECB7359F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109" y="376244"/>
            <a:ext cx="7554379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130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274A5-09B6-EC9C-0B1B-D7234E772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0D44BCD-AE8B-A197-EE95-3A1BAE36A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2058" y="627383"/>
            <a:ext cx="10917174" cy="4934639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2114E65E-C70C-BC09-3534-7028A6F4E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109" y="376244"/>
            <a:ext cx="7554379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56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9D4F4-7B60-C200-0805-FB6C8ABC9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4AC349B-8083-C6B0-7030-F2ABD6455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4603" y="956917"/>
            <a:ext cx="10936226" cy="4944165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4F0A83E2-71DA-2D52-9F56-8BD383A98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074" y="560519"/>
            <a:ext cx="6839905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038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F4AED-9E4D-EC6D-9963-201D43BAE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F376A3A-F72A-EBC9-98E6-13B7EF726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7364"/>
            <a:ext cx="6468378" cy="5163271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2205343-A02E-3C97-017E-F99B2B14DC88}"/>
              </a:ext>
            </a:extLst>
          </p:cNvPr>
          <p:cNvSpPr txBox="1"/>
          <p:nvPr/>
        </p:nvSpPr>
        <p:spPr>
          <a:xfrm>
            <a:off x="186813" y="304800"/>
            <a:ext cx="85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〇</a:t>
            </a:r>
            <a:endParaRPr lang="en-US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8760646-E353-BE0A-2D48-8842217D2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086" y="1730559"/>
            <a:ext cx="6839905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868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EC86B-9975-D085-DDD3-139E4C3F8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E2140D6-6425-46D6-845A-8275D3385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5610" y="966444"/>
            <a:ext cx="10936226" cy="4925112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D2842F3F-9D6D-3B54-A354-9F474DF1D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268" y="412799"/>
            <a:ext cx="7554379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774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7FA4E-CDD4-95E7-828A-7134B81F0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884E0E3-FDFE-DE96-B1B2-7A8B4E2A6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6917"/>
            <a:ext cx="10945753" cy="4944165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28B127B1-FDBD-CCB4-5E7D-53752CDD9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268" y="412799"/>
            <a:ext cx="7554379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695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6277C-B125-FE1F-31F6-40C75AD0F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9ABB74D-8691-31E8-D4D1-F6D22DE77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8879" y="1988909"/>
            <a:ext cx="10926700" cy="4001058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2CC690B4-4803-AA8B-4707-9A1F3B9CC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632" y="1173816"/>
            <a:ext cx="7554379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725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8C994-8F2B-4B94-4415-4113C26DB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7BE0929-71FA-2AFF-DEEC-FF12F5BD9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8405" y="1482790"/>
            <a:ext cx="10936226" cy="4934639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964AB5B7-4026-67F3-FF7B-46A4A011F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354" y="720683"/>
            <a:ext cx="7554379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37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5CE2D-7F67-B590-C5FE-879A1F823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FF49BEB-05B6-DE87-E92E-1294D3B1D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83" y="1231257"/>
            <a:ext cx="10869542" cy="4906060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6AB500BF-6F46-0371-4FBB-78803FF84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354" y="720683"/>
            <a:ext cx="7554379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42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FC35E-FDBC-D6FB-B39D-7AF4A72D8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87C6438-41CD-3612-DAB1-76336D29F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87" y="1595181"/>
            <a:ext cx="10936226" cy="3667637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F5E7DE70-70DE-E340-96A2-5F2201483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354" y="720683"/>
            <a:ext cx="7554379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5509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F0DEF-0C66-31FC-199F-153B40C29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2939FCE-7130-8991-E28C-9A65C23C7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5970"/>
            <a:ext cx="10974332" cy="4906060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4E678F2B-C50E-21C9-B246-97C2D4C82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25715"/>
            <a:ext cx="7554379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013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28823-933F-DDE9-A7F5-EB0764887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2F711FB-61B0-3141-07F0-C1E7DC036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13" y="971207"/>
            <a:ext cx="10917174" cy="4915586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2CDC101E-F4D4-F78C-8FAA-1C8FED85A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354" y="720683"/>
            <a:ext cx="7554379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308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42F6A-4FD0-AA0B-B6A0-41E35D1D7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D7F607B-59FF-D203-345F-470D734A9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08" y="961680"/>
            <a:ext cx="10774279" cy="4934639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F56D2E90-9E9D-A263-B0F0-DF07F5CC5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287" y="629345"/>
            <a:ext cx="6839905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929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CBE4F-CE49-3965-19D8-6E2BB5750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202FE50-6B48-AC32-E456-5C46E2CE7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29" y="990259"/>
            <a:ext cx="10688542" cy="4877481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3C74E56A-C835-4DF7-2075-F36EE3377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287" y="629345"/>
            <a:ext cx="6839905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769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2C519-3A58-3174-1793-4D6732454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72A452B-1A6A-DE8C-D0CF-A5067A77D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3324" y="653959"/>
            <a:ext cx="8564170" cy="4925112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EA0EED9-237E-E721-D6D4-83F885C72163}"/>
              </a:ext>
            </a:extLst>
          </p:cNvPr>
          <p:cNvSpPr txBox="1"/>
          <p:nvPr/>
        </p:nvSpPr>
        <p:spPr>
          <a:xfrm>
            <a:off x="0" y="469293"/>
            <a:ext cx="85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〇</a:t>
            </a:r>
            <a:endParaRPr lang="en-US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81E2AB2-22D6-5BFB-B357-DFC51B7BA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880" y="1642069"/>
            <a:ext cx="7144747" cy="32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8893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2F378-13D9-F05E-A224-A75A92545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0C34DB6-A255-102E-2D70-01B2D3C5C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13" y="966444"/>
            <a:ext cx="10917174" cy="4925112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1782B378-34EE-FE51-EF3A-9F2A642A2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287" y="639177"/>
            <a:ext cx="6839905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027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F67DE-879C-79CC-A3D5-A6850AB27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02C4F93-E281-4ECD-6C4F-0CE794A7D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71" y="975970"/>
            <a:ext cx="10802858" cy="490606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888732C-1E21-0210-4DDC-8BE910852424}"/>
              </a:ext>
            </a:extLst>
          </p:cNvPr>
          <p:cNvSpPr txBox="1"/>
          <p:nvPr/>
        </p:nvSpPr>
        <p:spPr>
          <a:xfrm>
            <a:off x="6223819" y="776748"/>
            <a:ext cx="270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不要</a:t>
            </a:r>
          </a:p>
        </p:txBody>
      </p:sp>
    </p:spTree>
    <p:extLst>
      <p:ext uri="{BB962C8B-B14F-4D97-AF65-F5344CB8AC3E}">
        <p14:creationId xmlns:p14="http://schemas.microsoft.com/office/powerpoint/2010/main" val="2649133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62906-1D69-7854-2A00-21491BF78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A556321-5549-3133-AD2E-788FA607B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76" y="975970"/>
            <a:ext cx="10907647" cy="490606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23ED550-0CE1-76D6-68DD-E59B4D871819}"/>
              </a:ext>
            </a:extLst>
          </p:cNvPr>
          <p:cNvSpPr txBox="1"/>
          <p:nvPr/>
        </p:nvSpPr>
        <p:spPr>
          <a:xfrm>
            <a:off x="6223819" y="776748"/>
            <a:ext cx="270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不要</a:t>
            </a:r>
          </a:p>
        </p:txBody>
      </p:sp>
    </p:spTree>
    <p:extLst>
      <p:ext uri="{BB962C8B-B14F-4D97-AF65-F5344CB8AC3E}">
        <p14:creationId xmlns:p14="http://schemas.microsoft.com/office/powerpoint/2010/main" val="13361319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80D31-87F6-17CF-6249-0A1DEE131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404A655-35C0-EBD5-8270-7F8F338D9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13" y="966444"/>
            <a:ext cx="10917174" cy="4925112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A79CFBE0-685C-5320-90C6-29E7FE1D5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287" y="639177"/>
            <a:ext cx="6839905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0483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E7FDD-660D-4B7E-F0C9-3C0C1D402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4385EF6-8185-EE8D-FDCD-C2CFE3DEB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02" y="966444"/>
            <a:ext cx="10888595" cy="4925112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12DBA26-78E9-584A-B754-317471F7B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287" y="639177"/>
            <a:ext cx="6839905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418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8E028-3BB9-DF3D-4D24-75E87005F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94F2354-9944-55B0-A850-791A8C465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23" y="966444"/>
            <a:ext cx="10945753" cy="4925112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A289528-F37D-9D9A-8FD4-A6B4263E6D69}"/>
              </a:ext>
            </a:extLst>
          </p:cNvPr>
          <p:cNvSpPr txBox="1"/>
          <p:nvPr/>
        </p:nvSpPr>
        <p:spPr>
          <a:xfrm>
            <a:off x="6263148" y="412955"/>
            <a:ext cx="197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不要</a:t>
            </a:r>
          </a:p>
        </p:txBody>
      </p:sp>
    </p:spTree>
    <p:extLst>
      <p:ext uri="{BB962C8B-B14F-4D97-AF65-F5344CB8AC3E}">
        <p14:creationId xmlns:p14="http://schemas.microsoft.com/office/powerpoint/2010/main" val="11976211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F33F11A-76D0-D223-DC1C-2A222819A5C4}"/>
              </a:ext>
            </a:extLst>
          </p:cNvPr>
          <p:cNvSpPr txBox="1"/>
          <p:nvPr/>
        </p:nvSpPr>
        <p:spPr>
          <a:xfrm>
            <a:off x="4070555" y="2320413"/>
            <a:ext cx="2359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CHA4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806824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E03DE-72A9-76C6-5CB0-C9EDFCDAE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B915862-014D-6B11-931A-ADE06A571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48" y="602251"/>
            <a:ext cx="6115904" cy="183858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2FDAFE6-2F95-F915-579F-A15D07B53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837" y="3429000"/>
            <a:ext cx="7059010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5063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B486B-8F87-9DEF-C9FF-A9DAC74AA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E5268A9-5D64-C13C-6532-40FF7804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3429000"/>
            <a:ext cx="6963747" cy="221963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4DC3D3B5-F844-0546-D6F7-847AE86D3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614" y="231556"/>
            <a:ext cx="5992061" cy="191479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F985C39D-8F7F-AC07-6C71-92E7D1E93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117" y="2160638"/>
            <a:ext cx="3600953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13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442799C-91FC-E41B-8C78-AA4BFB11D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49" y="930654"/>
            <a:ext cx="4686954" cy="4839375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D718C8A5-2F01-94CC-ABFA-4FB10F8EBF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28" t="41348"/>
          <a:stretch>
            <a:fillRect/>
          </a:stretch>
        </p:blipFill>
        <p:spPr>
          <a:xfrm>
            <a:off x="6513613" y="2283517"/>
            <a:ext cx="6400524" cy="132979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799231D-2DF8-5936-927B-68CA87DFC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613" y="444935"/>
            <a:ext cx="6115904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602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105A1-AD22-E62D-610A-2B1501AED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0FDA395-1F97-3741-812E-8C08CC9AB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46267" y="855317"/>
            <a:ext cx="6944694" cy="4944165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D097B9B-9BDF-E491-3FC9-8EEEC6128229}"/>
              </a:ext>
            </a:extLst>
          </p:cNvPr>
          <p:cNvSpPr txBox="1"/>
          <p:nvPr/>
        </p:nvSpPr>
        <p:spPr>
          <a:xfrm>
            <a:off x="340524" y="265143"/>
            <a:ext cx="85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〇</a:t>
            </a:r>
            <a:endParaRPr lang="en-US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2F8EAB4-F1A1-E792-2266-9F2BE00F0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349" y="1937036"/>
            <a:ext cx="7144747" cy="32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0652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DE5B2-B66D-B539-76C2-0E511DFFE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B9B1E8B-B982-977E-426C-6BEDA7F47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75" y="891325"/>
            <a:ext cx="4715533" cy="4839375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28302681-9E1F-2E3D-75AA-91F4747A01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3199"/>
          <a:stretch>
            <a:fillRect/>
          </a:stretch>
        </p:blipFill>
        <p:spPr>
          <a:xfrm>
            <a:off x="5769559" y="2546555"/>
            <a:ext cx="6963747" cy="1260789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4DF46F77-5343-268D-2694-5EB7E9BC8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403" y="396046"/>
            <a:ext cx="5992061" cy="19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9155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FA83B-3BF7-30DC-A90D-B47B421F3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CDC87A3-0B37-A971-1404-464D9D8ED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33" y="1157102"/>
            <a:ext cx="4667901" cy="485842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DC534C3-355D-13A4-AA7F-1F8FECDC4D6A}"/>
              </a:ext>
            </a:extLst>
          </p:cNvPr>
          <p:cNvSpPr txBox="1"/>
          <p:nvPr/>
        </p:nvSpPr>
        <p:spPr>
          <a:xfrm>
            <a:off x="147484" y="245807"/>
            <a:ext cx="4021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Null</a:t>
            </a:r>
            <a:r>
              <a:rPr kumimoji="1" lang="ja-JP" altLang="en-US" dirty="0"/>
              <a:t>はカウントしない　重複含む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C862178-F0F6-3C46-A51D-4B6E488A5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954" y="1166628"/>
            <a:ext cx="6163535" cy="484890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5A51131-CB0F-3038-B91C-54211669C08A}"/>
              </a:ext>
            </a:extLst>
          </p:cNvPr>
          <p:cNvSpPr txBox="1"/>
          <p:nvPr/>
        </p:nvSpPr>
        <p:spPr>
          <a:xfrm>
            <a:off x="6095999" y="235974"/>
            <a:ext cx="452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Null</a:t>
            </a:r>
            <a:r>
              <a:rPr kumimoji="1" lang="ja-JP" altLang="en-US" dirty="0"/>
              <a:t>はカウントしない　重複除外</a:t>
            </a:r>
          </a:p>
        </p:txBody>
      </p:sp>
    </p:spTree>
    <p:extLst>
      <p:ext uri="{BB962C8B-B14F-4D97-AF65-F5344CB8AC3E}">
        <p14:creationId xmlns:p14="http://schemas.microsoft.com/office/powerpoint/2010/main" val="21913514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74AD8-606F-92FD-6827-ED8405309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E32AA0D-1B12-4368-BF2A-5CD3289DA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41" y="990259"/>
            <a:ext cx="9088118" cy="4877481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5EDA217A-8F24-A349-7846-0D21183966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3199"/>
          <a:stretch>
            <a:fillRect/>
          </a:stretch>
        </p:blipFill>
        <p:spPr>
          <a:xfrm>
            <a:off x="5769559" y="2546555"/>
            <a:ext cx="6963747" cy="1260789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808539A8-FD37-423C-C0AD-FD9AC95C6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403" y="396046"/>
            <a:ext cx="5992061" cy="19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9627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5FB64-2CB9-1D33-7FC4-A3471740C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F8FDDAF-A2F6-44A4-0D65-8BA8379F7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60" y="600857"/>
            <a:ext cx="11136279" cy="4201111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D2E90A8-2D18-0884-508F-DFBF5369C9D4}"/>
              </a:ext>
            </a:extLst>
          </p:cNvPr>
          <p:cNvSpPr txBox="1"/>
          <p:nvPr/>
        </p:nvSpPr>
        <p:spPr>
          <a:xfrm>
            <a:off x="1632154" y="5624051"/>
            <a:ext cx="9645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全部、</a:t>
            </a:r>
            <a:r>
              <a:rPr kumimoji="1" lang="en-US" altLang="ja-JP" dirty="0"/>
              <a:t>null</a:t>
            </a:r>
            <a:r>
              <a:rPr kumimoji="1" lang="ja-JP" altLang="en-US" dirty="0"/>
              <a:t>を除外した</a:t>
            </a:r>
            <a:r>
              <a:rPr kumimoji="1" lang="en-US" altLang="ja-JP" dirty="0"/>
              <a:t>product</a:t>
            </a:r>
            <a:r>
              <a:rPr kumimoji="1" lang="ja-JP" altLang="en-US" dirty="0"/>
              <a:t>数、重複除外した</a:t>
            </a:r>
            <a:r>
              <a:rPr kumimoji="1" lang="en-US" altLang="ja-JP" dirty="0"/>
              <a:t>product</a:t>
            </a:r>
            <a:r>
              <a:rPr kumimoji="1" lang="ja-JP" altLang="en-US" dirty="0"/>
              <a:t>数</a:t>
            </a: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229FCF86-86DF-8B15-1E73-466767AD7ACA}"/>
              </a:ext>
            </a:extLst>
          </p:cNvPr>
          <p:cNvCxnSpPr/>
          <p:nvPr/>
        </p:nvCxnSpPr>
        <p:spPr>
          <a:xfrm flipV="1">
            <a:off x="1956619" y="4801968"/>
            <a:ext cx="78658" cy="7237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933930AD-17B0-87BA-E66C-19C41BA59BCE}"/>
              </a:ext>
            </a:extLst>
          </p:cNvPr>
          <p:cNvCxnSpPr/>
          <p:nvPr/>
        </p:nvCxnSpPr>
        <p:spPr>
          <a:xfrm flipV="1">
            <a:off x="2930013" y="4801968"/>
            <a:ext cx="314632" cy="900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4F94B22B-8133-EA17-79FD-B26CDA4C4DF1}"/>
              </a:ext>
            </a:extLst>
          </p:cNvPr>
          <p:cNvCxnSpPr/>
          <p:nvPr/>
        </p:nvCxnSpPr>
        <p:spPr>
          <a:xfrm flipH="1" flipV="1">
            <a:off x="5083277" y="4801968"/>
            <a:ext cx="865239" cy="8220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図 1">
            <a:extLst>
              <a:ext uri="{FF2B5EF4-FFF2-40B4-BE49-F238E27FC236}">
                <a16:creationId xmlns:a16="http://schemas.microsoft.com/office/drawing/2014/main" id="{4FF628BE-448E-1B3D-EA15-0AC38458A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390" y="140407"/>
            <a:ext cx="5992061" cy="191479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31FF220-236C-C40D-903B-8E99B15BE0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3199"/>
          <a:stretch>
            <a:fillRect/>
          </a:stretch>
        </p:blipFill>
        <p:spPr>
          <a:xfrm>
            <a:off x="6373390" y="2055199"/>
            <a:ext cx="6963747" cy="126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980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FC85F-B30E-87E5-A629-203A140D6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75A1109-304D-5722-CBE5-B94197827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51" y="753409"/>
            <a:ext cx="5563376" cy="4210638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7F4396D0-82D7-27EC-4330-311C36141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94816"/>
            <a:ext cx="6839905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841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654A5-0FB9-D4D3-DF60-0EBC17E05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DE48214-3B16-BBC6-E30D-BA3198727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4075"/>
            <a:ext cx="5572903" cy="4829849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ACA88980-E063-104E-74CD-D101435CC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677" y="1331132"/>
            <a:ext cx="7554379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2041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C1378-FD06-9D0A-58EF-474C70040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06372A8-43BA-DE42-A8C4-9A9CABCFF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172" y="5387841"/>
            <a:ext cx="9812119" cy="120984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3FD9E24-EFF9-2FD6-DAC6-B6EC749BB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37" y="149703"/>
            <a:ext cx="5315692" cy="4848902"/>
          </a:xfrm>
          <a:prstGeom prst="rect">
            <a:avLst/>
          </a:prstGeom>
        </p:spPr>
      </p:pic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E5DBEA6E-EBF3-1E75-6C32-8E8D7194E783}"/>
              </a:ext>
            </a:extLst>
          </p:cNvPr>
          <p:cNvCxnSpPr/>
          <p:nvPr/>
        </p:nvCxnSpPr>
        <p:spPr>
          <a:xfrm flipH="1" flipV="1">
            <a:off x="2694039" y="737419"/>
            <a:ext cx="8799871" cy="4975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D1E3D704-FD1C-2D60-D59D-D6AF6D659DE5}"/>
              </a:ext>
            </a:extLst>
          </p:cNvPr>
          <p:cNvCxnSpPr/>
          <p:nvPr/>
        </p:nvCxnSpPr>
        <p:spPr>
          <a:xfrm flipH="1" flipV="1">
            <a:off x="4798142" y="766916"/>
            <a:ext cx="1130710" cy="46209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6737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3AED9-D1A6-82D8-6E6D-9760C5DAD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614EC19-ED3B-EE65-9F85-D7743AFAE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63" y="894816"/>
            <a:ext cx="5315692" cy="4534533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0EAEF8DD-A076-4075-C82C-02F595E86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94816"/>
            <a:ext cx="6839905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0040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9E35D-E064-73C0-5F6B-9893BC1AE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C6EF73C-968F-44C3-719B-59CD7C316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5446"/>
            <a:ext cx="5544324" cy="482984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9B70DC8-3734-59B5-30E7-3CF32467F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133" y="924973"/>
            <a:ext cx="5582429" cy="4810796"/>
          </a:xfrm>
          <a:prstGeom prst="rect">
            <a:avLst/>
          </a:prstGeom>
        </p:spPr>
      </p:pic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45C4EF72-6DD5-71D0-AA0D-403760428F1E}"/>
              </a:ext>
            </a:extLst>
          </p:cNvPr>
          <p:cNvCxnSpPr/>
          <p:nvPr/>
        </p:nvCxnSpPr>
        <p:spPr>
          <a:xfrm flipH="1">
            <a:off x="7423355" y="432619"/>
            <a:ext cx="963561" cy="10520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43F0FD8-3DC9-7A36-54D5-71576B2C04F2}"/>
              </a:ext>
            </a:extLst>
          </p:cNvPr>
          <p:cNvSpPr txBox="1"/>
          <p:nvPr/>
        </p:nvSpPr>
        <p:spPr>
          <a:xfrm>
            <a:off x="8544232" y="157316"/>
            <a:ext cx="337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having</a:t>
            </a:r>
            <a:r>
              <a:rPr lang="ja-JP" altLang="en-US" dirty="0"/>
              <a:t>で集計</a:t>
            </a:r>
            <a:endParaRPr lang="en-US" altLang="ja-JP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46383E8-76BC-D399-9B3F-59DC5125D8D1}"/>
              </a:ext>
            </a:extLst>
          </p:cNvPr>
          <p:cNvSpPr txBox="1"/>
          <p:nvPr/>
        </p:nvSpPr>
        <p:spPr>
          <a:xfrm>
            <a:off x="3879971" y="247953"/>
            <a:ext cx="402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Where</a:t>
            </a:r>
            <a:r>
              <a:rPr kumimoji="1" lang="ja-JP" altLang="en-US" dirty="0"/>
              <a:t>は　</a:t>
            </a:r>
            <a:r>
              <a:rPr kumimoji="1" lang="en-US" altLang="ja-JP" dirty="0"/>
              <a:t>group by </a:t>
            </a:r>
            <a:r>
              <a:rPr kumimoji="1" lang="ja-JP" altLang="en-US" dirty="0"/>
              <a:t>の後に使えない</a:t>
            </a:r>
          </a:p>
        </p:txBody>
      </p:sp>
    </p:spTree>
    <p:extLst>
      <p:ext uri="{BB962C8B-B14F-4D97-AF65-F5344CB8AC3E}">
        <p14:creationId xmlns:p14="http://schemas.microsoft.com/office/powerpoint/2010/main" val="32406133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7D2D0-ACD4-B1A5-D288-1F22CD0FB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35B7925-7657-B248-FA53-B98A8C5B7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364" y="1123628"/>
            <a:ext cx="5525271" cy="461074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0EF7B9A-C6D1-4A15-E572-5092C3E6EFF9}"/>
              </a:ext>
            </a:extLst>
          </p:cNvPr>
          <p:cNvSpPr txBox="1"/>
          <p:nvPr/>
        </p:nvSpPr>
        <p:spPr>
          <a:xfrm>
            <a:off x="2330245" y="235974"/>
            <a:ext cx="6971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Where</a:t>
            </a:r>
            <a:r>
              <a:rPr kumimoji="1" lang="ja-JP" altLang="en-US" dirty="0"/>
              <a:t>は　</a:t>
            </a:r>
            <a:r>
              <a:rPr kumimoji="1" lang="en-US" altLang="ja-JP" dirty="0" err="1"/>
              <a:t>groupby</a:t>
            </a:r>
            <a:r>
              <a:rPr kumimoji="1" lang="en-US" altLang="ja-JP" dirty="0"/>
              <a:t> </a:t>
            </a:r>
            <a:r>
              <a:rPr kumimoji="1" lang="ja-JP" altLang="en-US" dirty="0"/>
              <a:t>の前、</a:t>
            </a:r>
            <a:endParaRPr kumimoji="1" lang="en-US" altLang="ja-JP" dirty="0"/>
          </a:p>
          <a:p>
            <a:r>
              <a:rPr lang="en-US" altLang="ja-JP" dirty="0"/>
              <a:t>Having</a:t>
            </a:r>
            <a:r>
              <a:rPr lang="ja-JP" altLang="en-US" dirty="0"/>
              <a:t>　は　後</a:t>
            </a:r>
            <a:endParaRPr kumimoji="1" lang="ja-JP" altLang="en-US" dirty="0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337EE4F3-CB69-92EF-0404-5B333B24E145}"/>
              </a:ext>
            </a:extLst>
          </p:cNvPr>
          <p:cNvCxnSpPr/>
          <p:nvPr/>
        </p:nvCxnSpPr>
        <p:spPr>
          <a:xfrm>
            <a:off x="2172929" y="1582994"/>
            <a:ext cx="13470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2E7696DC-B0D9-30D7-CA75-EE6496E0C0BE}"/>
              </a:ext>
            </a:extLst>
          </p:cNvPr>
          <p:cNvCxnSpPr/>
          <p:nvPr/>
        </p:nvCxnSpPr>
        <p:spPr>
          <a:xfrm>
            <a:off x="2251587" y="2035277"/>
            <a:ext cx="126836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図 1">
            <a:extLst>
              <a:ext uri="{FF2B5EF4-FFF2-40B4-BE49-F238E27FC236}">
                <a16:creationId xmlns:a16="http://schemas.microsoft.com/office/drawing/2014/main" id="{6160E1C3-54D7-8125-1D3D-B390373B4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4167" y="1291803"/>
            <a:ext cx="7554379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522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DC368-4D7F-F108-3E38-BBB3B3D74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F19DBD1-68DF-B214-1CFE-AE893877C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1500" y="599110"/>
            <a:ext cx="5458587" cy="5010849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B7770422-459C-F8A3-5193-5D20A8E28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620" y="1602739"/>
            <a:ext cx="7144747" cy="32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814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BC9D3-4B79-2EE1-64C4-D150E42D9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BB2FBBC-B050-A054-F8EE-3C472E94B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50" y="1133154"/>
            <a:ext cx="4744112" cy="4591691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DC67E176-FC5E-73D7-2A49-BB8F17129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890" y="1291803"/>
            <a:ext cx="7554379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075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C92A1-0DE8-09C7-271D-7F1AB5E05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DBCBD1E-797E-D6A1-F6C1-E032C139A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35" y="675190"/>
            <a:ext cx="5906324" cy="4544059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D89B8435-4E02-39BE-DD9F-D968B3B48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251" y="1252474"/>
            <a:ext cx="7554379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399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915FC1B-42A6-62D2-3253-239BD69ED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38" y="709449"/>
            <a:ext cx="5725324" cy="4534533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72207E28-0E53-9E47-D66D-056D273DC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251" y="1252474"/>
            <a:ext cx="7554379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290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FA6B220-8989-E797-E318-AF54AA081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05" y="524817"/>
            <a:ext cx="4020111" cy="191479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EC4B3A4-D0E7-108E-0888-37C5351CB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05" y="2439609"/>
            <a:ext cx="3515216" cy="37152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BB866FA-7249-3D00-1DC1-EFB0F116A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43" y="3622326"/>
            <a:ext cx="4715533" cy="132416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A7A775B-9BBE-50B7-88F5-58660F00E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9279" y="524817"/>
            <a:ext cx="4515480" cy="192431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D4BA180-B46D-ECEB-C995-69C3006F6B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9279" y="2449136"/>
            <a:ext cx="3419952" cy="362001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732BC8F0-CC09-3B52-8CF2-1791CB51F5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4015" y="3574695"/>
            <a:ext cx="4706007" cy="1371791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7EDB2DE-61C9-A790-E5F2-6B727CFFD11D}"/>
              </a:ext>
            </a:extLst>
          </p:cNvPr>
          <p:cNvSpPr txBox="1"/>
          <p:nvPr/>
        </p:nvSpPr>
        <p:spPr>
          <a:xfrm>
            <a:off x="4802416" y="5887379"/>
            <a:ext cx="7216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状況によって　はエラーになるので　の書き方が良い</a:t>
            </a: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3A693EF4-704D-00F1-E1C5-6DEDA28FF31E}"/>
              </a:ext>
            </a:extLst>
          </p:cNvPr>
          <p:cNvCxnSpPr/>
          <p:nvPr/>
        </p:nvCxnSpPr>
        <p:spPr>
          <a:xfrm flipH="1" flipV="1">
            <a:off x="2005781" y="884903"/>
            <a:ext cx="4365522" cy="51871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CF2B4B05-624D-4DC0-5110-2C702DC4BD9E}"/>
              </a:ext>
            </a:extLst>
          </p:cNvPr>
          <p:cNvCxnSpPr/>
          <p:nvPr/>
        </p:nvCxnSpPr>
        <p:spPr>
          <a:xfrm flipH="1" flipV="1">
            <a:off x="7895303" y="943897"/>
            <a:ext cx="796413" cy="50537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5E600A6-C229-4AF2-BA43-C6247B3ABFFF}"/>
              </a:ext>
            </a:extLst>
          </p:cNvPr>
          <p:cNvSpPr txBox="1"/>
          <p:nvPr/>
        </p:nvSpPr>
        <p:spPr>
          <a:xfrm>
            <a:off x="2792360" y="5923642"/>
            <a:ext cx="150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Case</a:t>
            </a:r>
            <a:r>
              <a:rPr kumimoji="1" lang="ja-JP" altLang="en-US" dirty="0"/>
              <a:t>は</a:t>
            </a:r>
          </a:p>
        </p:txBody>
      </p:sp>
    </p:spTree>
    <p:extLst>
      <p:ext uri="{BB962C8B-B14F-4D97-AF65-F5344CB8AC3E}">
        <p14:creationId xmlns:p14="http://schemas.microsoft.com/office/powerpoint/2010/main" val="9661322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3F727-9B02-35E7-0686-75464CC16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2383FE1-1380-FB84-B8AE-F5C2AC124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37" y="779631"/>
            <a:ext cx="5077534" cy="4925112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4380F13A-E9B0-89D6-99B0-7EC782EA6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251" y="1252474"/>
            <a:ext cx="7554379" cy="3229426"/>
          </a:xfrm>
          <a:prstGeom prst="rect">
            <a:avLst/>
          </a:prstGeom>
        </p:spPr>
      </p:pic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167240BB-DA4A-0D5B-53D7-6F552FD0A348}"/>
              </a:ext>
            </a:extLst>
          </p:cNvPr>
          <p:cNvCxnSpPr/>
          <p:nvPr/>
        </p:nvCxnSpPr>
        <p:spPr>
          <a:xfrm flipH="1">
            <a:off x="1976284" y="779631"/>
            <a:ext cx="4680155" cy="1049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D73646F-507F-B4C1-0ABC-5912882B658B}"/>
              </a:ext>
            </a:extLst>
          </p:cNvPr>
          <p:cNvSpPr txBox="1"/>
          <p:nvPr/>
        </p:nvSpPr>
        <p:spPr>
          <a:xfrm>
            <a:off x="6577780" y="353961"/>
            <a:ext cx="308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正　</a:t>
            </a:r>
            <a:r>
              <a:rPr kumimoji="1" lang="en-US" altLang="ja-JP" dirty="0"/>
              <a:t>1970</a:t>
            </a:r>
            <a:r>
              <a:rPr kumimoji="1" lang="ja-JP" altLang="en-US" dirty="0"/>
              <a:t>年代以前生まれ</a:t>
            </a:r>
          </a:p>
        </p:txBody>
      </p:sp>
    </p:spTree>
    <p:extLst>
      <p:ext uri="{BB962C8B-B14F-4D97-AF65-F5344CB8AC3E}">
        <p14:creationId xmlns:p14="http://schemas.microsoft.com/office/powerpoint/2010/main" val="9681183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E3D80-A734-0BED-5492-D19972B00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A6D5AE2-916E-4C25-B507-256A44A5A9E6}"/>
              </a:ext>
            </a:extLst>
          </p:cNvPr>
          <p:cNvSpPr txBox="1"/>
          <p:nvPr/>
        </p:nvSpPr>
        <p:spPr>
          <a:xfrm>
            <a:off x="4286865" y="2477729"/>
            <a:ext cx="2340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5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490689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5FB9B-30A5-5B27-F8F6-F8DD2E0DF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F763545-1E2F-CB32-C72D-C7B893DD4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049" y="1023602"/>
            <a:ext cx="5391902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7181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1DCD7-2977-395B-96C1-CBFD64C7C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E41CD13-13B4-ADE2-1FB6-E71B8B4FC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706" y="1028365"/>
            <a:ext cx="6182588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9248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00155-D5CD-5260-323F-555E3965F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EEF4708-88C9-FF24-8C0A-C132D0E7A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177" y="1052181"/>
            <a:ext cx="9097645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26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E81C7-B21B-17F6-F963-78F22F6A6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E64E33E-FDFC-6A47-66B7-D0E1EA129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889" y="1052181"/>
            <a:ext cx="8040222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39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47F41-CAE1-5EB1-AB2E-FC1BCCC7A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6211625-0831-CF76-B6A5-F7B423F48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7879" y="880707"/>
            <a:ext cx="10012172" cy="5096586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DA6F0124-6C5F-CFF2-B224-2A785408A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162" y="363874"/>
            <a:ext cx="7144747" cy="32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66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E336D-D72E-A2DB-ACB3-E2488D5DE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F8C864B-F30B-1D25-48B3-5BBD5D9FE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284" y="1033128"/>
            <a:ext cx="7573432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557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24844-A4F4-F9B4-3C97-250682D0A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D5ABAD1-C1C0-337A-37BA-818899403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1042654"/>
            <a:ext cx="6925642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909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76F53-D2F0-7185-B1C9-80D97A1C7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8133EE7-FFBA-2918-A3A2-9A67F1B0C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416" y="1209365"/>
            <a:ext cx="6211167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03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E3745-5C27-FC1E-0F57-BD6C746FB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924EEB5-69BD-1B93-C062-0E53C40D3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232" y="1209365"/>
            <a:ext cx="5801535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238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7E982-B129-DE57-611A-4875D225C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D9E77E7-CABA-34E8-BAD0-E5B83594E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654" y="1047417"/>
            <a:ext cx="4772691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765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AC009-7670-6372-67A0-467180FC3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4708B33-5551-4ACC-8769-17C98942A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233" y="1028365"/>
            <a:ext cx="5077534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725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57EEF-41F4-F12E-1D12-50DA4EA8B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C72449C-6275-43D5-F68B-A253925B5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809" y="1042654"/>
            <a:ext cx="8640381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051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694A2-8F23-0C44-3D1E-6E23385B8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FAFD2FC-F39B-5A36-C679-AA1CB2E8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127" y="624842"/>
            <a:ext cx="5877745" cy="171473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F114142-7583-CE6F-4140-B329CEC2E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301" y="2339581"/>
            <a:ext cx="3391373" cy="35247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5677857-991A-C8EB-2134-D71D228AC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9950" y="3429000"/>
            <a:ext cx="4582164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0249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9A2B9-F0DB-335C-41C4-1177AB01C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71D74A6-C837-0CC5-9F21-4ED21A435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363" y="1042654"/>
            <a:ext cx="7697274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194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38C62-55B3-EC6D-262D-2ADD7CF78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FBF3D1A5-8A5C-95E7-87F9-A79032AE0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152" y="1047417"/>
            <a:ext cx="7849695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66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F481E-ED70-4DC6-C827-EA8C943A1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BC5C736-1E21-75BA-39EC-1FA4DB0D3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3273" y="695292"/>
            <a:ext cx="5487166" cy="4877481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E5625509-89D6-2C96-C8B4-F89CBC180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524" y="1543135"/>
            <a:ext cx="6839905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6272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C6DA1-EE39-A76A-E9B9-19E22D70F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B2D5FE7-FE8F-4832-6AF7-C3FE126C9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494" y="1033128"/>
            <a:ext cx="7783011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802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>
            <a:extLst>
              <a:ext uri="{FF2B5EF4-FFF2-40B4-BE49-F238E27FC236}">
                <a16:creationId xmlns:a16="http://schemas.microsoft.com/office/drawing/2014/main" id="{DCCB5D34-4D16-EB8D-4E0C-2470B27FF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7" y="581018"/>
            <a:ext cx="7039957" cy="452500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B565925-5F2A-C039-F44D-DBE1C9A0E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4300" y="1021235"/>
            <a:ext cx="3781953" cy="129558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D30F6A5-1E02-E3B4-0CBF-9AA792EB7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098" y="2752630"/>
            <a:ext cx="4848902" cy="1352739"/>
          </a:xfrm>
          <a:prstGeom prst="rect">
            <a:avLst/>
          </a:prstGeom>
        </p:spPr>
      </p:pic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EC55B2DB-B9BD-B915-8C3A-81B706E878F3}"/>
              </a:ext>
            </a:extLst>
          </p:cNvPr>
          <p:cNvCxnSpPr/>
          <p:nvPr/>
        </p:nvCxnSpPr>
        <p:spPr>
          <a:xfrm>
            <a:off x="2949677" y="698090"/>
            <a:ext cx="4814623" cy="6685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19A17FE-3476-0E7F-9B05-57B1D177E2B0}"/>
              </a:ext>
            </a:extLst>
          </p:cNvPr>
          <p:cNvCxnSpPr/>
          <p:nvPr/>
        </p:nvCxnSpPr>
        <p:spPr>
          <a:xfrm>
            <a:off x="5997677" y="678426"/>
            <a:ext cx="4257368" cy="3428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C2B50A73-85C4-2417-8E16-2B7E8CD64F8C}"/>
              </a:ext>
            </a:extLst>
          </p:cNvPr>
          <p:cNvCxnSpPr/>
          <p:nvPr/>
        </p:nvCxnSpPr>
        <p:spPr>
          <a:xfrm>
            <a:off x="4257368" y="698090"/>
            <a:ext cx="5968180" cy="21311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7D79B23-82EF-513A-F46B-B15E8AA12736}"/>
              </a:ext>
            </a:extLst>
          </p:cNvPr>
          <p:cNvSpPr txBox="1"/>
          <p:nvPr/>
        </p:nvSpPr>
        <p:spPr>
          <a:xfrm>
            <a:off x="8126361" y="5106024"/>
            <a:ext cx="2669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Select </a:t>
            </a:r>
            <a:r>
              <a:rPr kumimoji="1" lang="ja-JP" altLang="en-US" dirty="0"/>
              <a:t>表示したい</a:t>
            </a:r>
            <a:endParaRPr kumimoji="1" lang="en-US" altLang="ja-JP" dirty="0"/>
          </a:p>
          <a:p>
            <a:r>
              <a:rPr lang="en-US" altLang="ja-JP" dirty="0"/>
              <a:t>From </a:t>
            </a:r>
            <a:r>
              <a:rPr lang="ja-JP" altLang="en-US" dirty="0"/>
              <a:t>メインファイル</a:t>
            </a:r>
            <a:endParaRPr lang="en-US" altLang="ja-JP" dirty="0"/>
          </a:p>
          <a:p>
            <a:r>
              <a:rPr kumimoji="1" lang="en-US" altLang="ja-JP" dirty="0"/>
              <a:t>Inner join </a:t>
            </a:r>
            <a:r>
              <a:rPr kumimoji="1" lang="ja-JP" altLang="en-US" dirty="0"/>
              <a:t>サブファイル</a:t>
            </a:r>
            <a:endParaRPr kumimoji="1" lang="en-US" altLang="ja-JP" dirty="0"/>
          </a:p>
          <a:p>
            <a:r>
              <a:rPr lang="en-US" altLang="ja-JP" dirty="0"/>
              <a:t>On </a:t>
            </a:r>
            <a:r>
              <a:rPr lang="ja-JP" altLang="en-US" dirty="0"/>
              <a:t>繋ぐ列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529964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1BFA3DD-521C-F0CA-491E-706D78346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23" y="1156970"/>
            <a:ext cx="7163800" cy="454405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7FF512E-93A0-2F9C-2898-6F07A29CD2A4}"/>
              </a:ext>
            </a:extLst>
          </p:cNvPr>
          <p:cNvSpPr txBox="1"/>
          <p:nvPr/>
        </p:nvSpPr>
        <p:spPr>
          <a:xfrm>
            <a:off x="8632723" y="1327355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As</a:t>
            </a:r>
            <a:r>
              <a:rPr kumimoji="1" lang="ja-JP" altLang="en-US" dirty="0"/>
              <a:t>　で別名を作るパターン</a:t>
            </a: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E8F2D388-1AAB-7057-61A8-FE6E630943E3}"/>
              </a:ext>
            </a:extLst>
          </p:cNvPr>
          <p:cNvCxnSpPr/>
          <p:nvPr/>
        </p:nvCxnSpPr>
        <p:spPr>
          <a:xfrm flipH="1" flipV="1">
            <a:off x="4395019" y="1435510"/>
            <a:ext cx="4237704" cy="26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2AF6263D-1AE7-3057-117D-B3221DD083F6}"/>
              </a:ext>
            </a:extLst>
          </p:cNvPr>
          <p:cNvCxnSpPr/>
          <p:nvPr/>
        </p:nvCxnSpPr>
        <p:spPr>
          <a:xfrm flipH="1" flipV="1">
            <a:off x="4483510" y="1622323"/>
            <a:ext cx="4149213" cy="3441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4134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02607-2EE2-E950-4132-48D892BB7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E15972E-12D8-09D4-0EF2-D0C270158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83" y="994196"/>
            <a:ext cx="7078063" cy="4505954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E69FF77-9636-A5A8-8363-E24C43D024BC}"/>
              </a:ext>
            </a:extLst>
          </p:cNvPr>
          <p:cNvSpPr txBox="1"/>
          <p:nvPr/>
        </p:nvSpPr>
        <p:spPr>
          <a:xfrm>
            <a:off x="5240593" y="852009"/>
            <a:ext cx="3805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結合キーが同じ名前なら</a:t>
            </a:r>
            <a:endParaRPr kumimoji="1" lang="en-US" altLang="ja-JP" dirty="0"/>
          </a:p>
          <a:p>
            <a:r>
              <a:rPr lang="ja-JP" altLang="en-US" dirty="0"/>
              <a:t>＝　で繋がなくても</a:t>
            </a:r>
            <a:endParaRPr lang="en-US" altLang="ja-JP" dirty="0"/>
          </a:p>
          <a:p>
            <a:r>
              <a:rPr kumimoji="1" lang="en-US" altLang="ja-JP" dirty="0"/>
              <a:t>Using</a:t>
            </a:r>
          </a:p>
          <a:p>
            <a:r>
              <a:rPr lang="ja-JP" altLang="en-US" dirty="0"/>
              <a:t>で出来る</a:t>
            </a:r>
            <a:endParaRPr kumimoji="1" lang="ja-JP" altLang="en-US" dirty="0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C7E22AD8-336F-38DE-F0B9-6237BA002135}"/>
              </a:ext>
            </a:extLst>
          </p:cNvPr>
          <p:cNvCxnSpPr>
            <a:cxnSpLocks/>
          </p:cNvCxnSpPr>
          <p:nvPr/>
        </p:nvCxnSpPr>
        <p:spPr>
          <a:xfrm flipH="1">
            <a:off x="2094271" y="1641987"/>
            <a:ext cx="3146322" cy="1573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図 7">
            <a:extLst>
              <a:ext uri="{FF2B5EF4-FFF2-40B4-BE49-F238E27FC236}">
                <a16:creationId xmlns:a16="http://schemas.microsoft.com/office/drawing/2014/main" id="{41DB050A-D191-A70D-4628-8C6C7A306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8117" y="994196"/>
            <a:ext cx="3781953" cy="129558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E3DAD61-F924-D687-6A04-2D1E327A8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915" y="2725591"/>
            <a:ext cx="4848902" cy="13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051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1BF6C-DA67-4DE3-151E-11EDBA6B8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72A3B98-171F-2ECD-9EA2-0B4A5CF1897C}"/>
              </a:ext>
            </a:extLst>
          </p:cNvPr>
          <p:cNvSpPr txBox="1"/>
          <p:nvPr/>
        </p:nvSpPr>
        <p:spPr>
          <a:xfrm>
            <a:off x="8248684" y="3795252"/>
            <a:ext cx="329380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レフトジョインは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レフトがメインとなり</a:t>
            </a:r>
            <a:endParaRPr kumimoji="1" lang="en-US" altLang="ja-JP" dirty="0"/>
          </a:p>
          <a:p>
            <a:r>
              <a:rPr lang="ja-JP" altLang="en-US" dirty="0"/>
              <a:t>ライトに存在しないものは</a:t>
            </a:r>
            <a:r>
              <a:rPr lang="en-US" altLang="ja-JP" dirty="0"/>
              <a:t>null</a:t>
            </a:r>
            <a:r>
              <a:rPr lang="ja-JP" altLang="en-US" dirty="0"/>
              <a:t>になる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レフトは全て残り、ライトはレフトにあるものだけ結合できる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レフトがジャズロック</a:t>
            </a:r>
            <a:endParaRPr lang="en-US" altLang="ja-JP" dirty="0"/>
          </a:p>
          <a:p>
            <a:r>
              <a:rPr lang="ja-JP" altLang="en-US" dirty="0"/>
              <a:t>ライトはジャズと演歌なら</a:t>
            </a:r>
            <a:endParaRPr lang="en-US" altLang="ja-JP" dirty="0"/>
          </a:p>
          <a:p>
            <a:r>
              <a:rPr lang="ja-JP" altLang="en-US" dirty="0"/>
              <a:t>ジャズは残るが、演歌は</a:t>
            </a:r>
            <a:r>
              <a:rPr lang="en-US" altLang="ja-JP" dirty="0"/>
              <a:t>null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B9BE7E1-E15D-3882-6D4A-836199A90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10" y="1009312"/>
            <a:ext cx="7078063" cy="4839375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74E01AB8-C5CF-9EEE-EF9D-7706632F2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047" y="591074"/>
            <a:ext cx="3781953" cy="1295581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526A1BA4-681B-EF69-484D-62E6069AE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684" y="2292972"/>
            <a:ext cx="4848902" cy="13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931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129C7-27CD-7657-C894-998BDE35D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4BA3A75-EA0B-31CA-2B72-01FFE078A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96" y="609600"/>
            <a:ext cx="7106642" cy="4877481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80582BF1-2CFB-F596-AB29-CC0330B4A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047" y="591074"/>
            <a:ext cx="3781953" cy="1295581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BEAE950B-5D9B-9411-1F53-606F19853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684" y="2292972"/>
            <a:ext cx="4848902" cy="13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0997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CABC0-42F7-40C2-868C-F1AAC17DC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7FB6709-18B9-B71E-BAB2-C51E9EAEF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43" y="591074"/>
            <a:ext cx="7135221" cy="4896533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1E51AFAD-3C43-FA2F-BFD1-E9460F040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047" y="591074"/>
            <a:ext cx="3781953" cy="1295581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1D5FE82C-F386-1EA5-BDB3-6B8E180F9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684" y="2292972"/>
            <a:ext cx="4848902" cy="13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040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57666-69FD-992E-7120-59FB6B85A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3FBA288-1D0E-CBA0-B4BF-0A37F392F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34" y="679564"/>
            <a:ext cx="7039957" cy="4906060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F5818B59-8126-A41A-E441-FC5B24F41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047" y="591074"/>
            <a:ext cx="3781953" cy="1295581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92583B14-EC4D-9BDA-2DF9-B4BC16BD5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684" y="2292972"/>
            <a:ext cx="4848902" cy="135273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ECE9541-2C62-2E3F-A57D-C8C8A1E9124B}"/>
              </a:ext>
            </a:extLst>
          </p:cNvPr>
          <p:cNvSpPr txBox="1"/>
          <p:nvPr/>
        </p:nvSpPr>
        <p:spPr>
          <a:xfrm>
            <a:off x="629234" y="5692877"/>
            <a:ext cx="7128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D</a:t>
            </a:r>
            <a:r>
              <a:rPr kumimoji="1" lang="ja-JP" altLang="en-US" dirty="0"/>
              <a:t>もある</a:t>
            </a:r>
          </a:p>
        </p:txBody>
      </p:sp>
    </p:spTree>
    <p:extLst>
      <p:ext uri="{BB962C8B-B14F-4D97-AF65-F5344CB8AC3E}">
        <p14:creationId xmlns:p14="http://schemas.microsoft.com/office/powerpoint/2010/main" val="40690809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6655E-3E6B-B468-F766-2457957E5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83C6CAB-1BF9-5E2C-8425-8D46C32449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7377"/>
          <a:stretch>
            <a:fillRect/>
          </a:stretch>
        </p:blipFill>
        <p:spPr>
          <a:xfrm>
            <a:off x="361149" y="94912"/>
            <a:ext cx="11469701" cy="109479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6C264D1-FC9A-CFC6-5648-F76AED6AF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02" y="1399319"/>
            <a:ext cx="11431595" cy="126700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3F72289-0CF0-A483-4542-244270343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698" y="3999271"/>
            <a:ext cx="4848902" cy="226726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E1A7B39-A819-74C5-1138-17B4E7A57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9986" y="3999271"/>
            <a:ext cx="4858428" cy="2286319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73DCEE5-60F6-64E4-1430-F49484B4AA69}"/>
              </a:ext>
            </a:extLst>
          </p:cNvPr>
          <p:cNvSpPr txBox="1"/>
          <p:nvPr/>
        </p:nvSpPr>
        <p:spPr>
          <a:xfrm>
            <a:off x="1317523" y="3429000"/>
            <a:ext cx="4050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impress_sweets.s_5_3_a as </a:t>
            </a:r>
            <a:r>
              <a:rPr lang="en-US" altLang="ja-JP" dirty="0" err="1"/>
              <a:t>jisseki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C88BC6F-288F-01F4-EED3-F2DB96F4E38D}"/>
              </a:ext>
            </a:extLst>
          </p:cNvPr>
          <p:cNvSpPr txBox="1"/>
          <p:nvPr/>
        </p:nvSpPr>
        <p:spPr>
          <a:xfrm>
            <a:off x="6552402" y="3429000"/>
            <a:ext cx="5278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impress_sweets.s_5_3_b as </a:t>
            </a:r>
            <a:r>
              <a:rPr lang="en-US" altLang="ja-JP" dirty="0" err="1"/>
              <a:t>mokuhyo</a:t>
            </a:r>
            <a:endParaRPr lang="en-US" altLang="ja-JP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7B4F675-EAD6-BDC5-8C08-B1241BFE7BA0}"/>
              </a:ext>
            </a:extLst>
          </p:cNvPr>
          <p:cNvSpPr txBox="1"/>
          <p:nvPr/>
        </p:nvSpPr>
        <p:spPr>
          <a:xfrm>
            <a:off x="9055510" y="176981"/>
            <a:ext cx="2212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余計なものも含まれてしまっているのでよくないコード</a:t>
            </a:r>
          </a:p>
        </p:txBody>
      </p:sp>
    </p:spTree>
    <p:extLst>
      <p:ext uri="{BB962C8B-B14F-4D97-AF65-F5344CB8AC3E}">
        <p14:creationId xmlns:p14="http://schemas.microsoft.com/office/powerpoint/2010/main" val="20557863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AFF6D-6C99-D050-0513-347F1F4DF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6E3F74B-DC91-8197-B0E1-0273405DE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97" y="1186597"/>
            <a:ext cx="9135750" cy="485842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978CCAB-78D2-9D71-5C3C-988BA87159DC}"/>
              </a:ext>
            </a:extLst>
          </p:cNvPr>
          <p:cNvSpPr txBox="1"/>
          <p:nvPr/>
        </p:nvSpPr>
        <p:spPr>
          <a:xfrm>
            <a:off x="4503173" y="324466"/>
            <a:ext cx="7108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Select</a:t>
            </a:r>
            <a:r>
              <a:rPr kumimoji="1" lang="ja-JP" altLang="en-US" dirty="0"/>
              <a:t>を使い、不要な列を非表示にし、新しい列も割り算で追加</a:t>
            </a:r>
          </a:p>
        </p:txBody>
      </p:sp>
    </p:spTree>
    <p:extLst>
      <p:ext uri="{BB962C8B-B14F-4D97-AF65-F5344CB8AC3E}">
        <p14:creationId xmlns:p14="http://schemas.microsoft.com/office/powerpoint/2010/main" val="2791569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3A5B1-A066-1891-0D5A-4B4021F2B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7F35C31-7016-3AD4-A86B-5459EAE72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39" y="732306"/>
            <a:ext cx="5058481" cy="5039428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407FDA2F-6B27-EB83-6821-FD92164691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2654"/>
          <a:stretch>
            <a:fillRect/>
          </a:stretch>
        </p:blipFill>
        <p:spPr>
          <a:xfrm>
            <a:off x="6096000" y="1828882"/>
            <a:ext cx="7240010" cy="32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702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3330A-64D0-D9BE-882D-204413077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68BD269-1A52-7F98-A3E0-7901F52712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9928"/>
          <a:stretch>
            <a:fillRect/>
          </a:stretch>
        </p:blipFill>
        <p:spPr>
          <a:xfrm>
            <a:off x="0" y="117072"/>
            <a:ext cx="12192000" cy="97430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00754D9-A9BE-AF87-2D38-7BAB05F6E6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1319"/>
          <a:stretch>
            <a:fillRect/>
          </a:stretch>
        </p:blipFill>
        <p:spPr>
          <a:xfrm>
            <a:off x="0" y="1268361"/>
            <a:ext cx="12192000" cy="139217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53C11C1-8BCD-933B-CCA6-BDD0061F4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6754168" cy="130510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C2F8571-84CA-0CB4-12FC-D6BAF16DA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65691"/>
            <a:ext cx="5544324" cy="127652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57105E05-5FA3-2A20-B9D9-9DF1B6457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1987" y="5180007"/>
            <a:ext cx="4458322" cy="1047896"/>
          </a:xfrm>
          <a:prstGeom prst="rect">
            <a:avLst/>
          </a:prstGeom>
        </p:spPr>
      </p:pic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89C4AE24-A925-3083-7504-D5C05877335D}"/>
              </a:ext>
            </a:extLst>
          </p:cNvPr>
          <p:cNvCxnSpPr/>
          <p:nvPr/>
        </p:nvCxnSpPr>
        <p:spPr>
          <a:xfrm flipH="1">
            <a:off x="1327355" y="3687097"/>
            <a:ext cx="1946787" cy="14929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36241716-ED5F-5606-98B5-05875A1D8BE9}"/>
              </a:ext>
            </a:extLst>
          </p:cNvPr>
          <p:cNvCxnSpPr/>
          <p:nvPr/>
        </p:nvCxnSpPr>
        <p:spPr>
          <a:xfrm>
            <a:off x="1563329" y="3647768"/>
            <a:ext cx="6105832" cy="16321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354284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18961-6F3A-714C-F806-F89037537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AA0C467-C281-3317-194F-98D90C50B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6367" y="1033128"/>
            <a:ext cx="7897327" cy="4791744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DC0F8C1C-FF2E-2665-14F4-F0F8F6D20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1667" y="804770"/>
            <a:ext cx="6754168" cy="130510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0A48159-B47B-A01F-BE7D-61439C9F4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5731" y="2790736"/>
            <a:ext cx="5544324" cy="127652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DADA0A2-7F07-C713-0732-F1788D3639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8534" y="4748124"/>
            <a:ext cx="4458322" cy="1047896"/>
          </a:xfrm>
          <a:prstGeom prst="rect">
            <a:avLst/>
          </a:prstGeom>
        </p:spPr>
      </p:pic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6A88EB28-B52D-4412-E335-86E7AB80AB5C}"/>
              </a:ext>
            </a:extLst>
          </p:cNvPr>
          <p:cNvCxnSpPr>
            <a:stCxn id="2" idx="2"/>
          </p:cNvCxnSpPr>
          <p:nvPr/>
        </p:nvCxnSpPr>
        <p:spPr>
          <a:xfrm flipH="1">
            <a:off x="10648335" y="2109877"/>
            <a:ext cx="700416" cy="7021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65DCE0CB-C344-6C8A-608F-A5930538DE53}"/>
              </a:ext>
            </a:extLst>
          </p:cNvPr>
          <p:cNvCxnSpPr/>
          <p:nvPr/>
        </p:nvCxnSpPr>
        <p:spPr>
          <a:xfrm>
            <a:off x="9271819" y="2109877"/>
            <a:ext cx="0" cy="263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2519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A919E-C33A-4CF7-59DB-47D55ACBA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7937CDD-4CAE-B89F-32FD-CDE43DEE13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0666"/>
          <a:stretch>
            <a:fillRect/>
          </a:stretch>
        </p:blipFill>
        <p:spPr>
          <a:xfrm>
            <a:off x="1488009" y="231952"/>
            <a:ext cx="9392961" cy="92825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5C532B1-E0C8-1807-CD66-F5BD7C7EA2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1554"/>
          <a:stretch>
            <a:fillRect/>
          </a:stretch>
        </p:blipFill>
        <p:spPr>
          <a:xfrm>
            <a:off x="1399519" y="1347020"/>
            <a:ext cx="9392961" cy="136579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D6564DD-58EA-2246-18C8-38CF7A4A3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6754168" cy="130510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1176B5F-AE6A-BF3F-E011-5B8AC386D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65691"/>
            <a:ext cx="5544324" cy="127652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9EFA88B-6300-E87E-37C1-97400A525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5559" y="5065691"/>
            <a:ext cx="3219899" cy="1019317"/>
          </a:xfrm>
          <a:prstGeom prst="rect">
            <a:avLst/>
          </a:prstGeom>
        </p:spPr>
      </p:pic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EC88EC7A-B45B-C520-C141-C3AE4BA0D266}"/>
              </a:ext>
            </a:extLst>
          </p:cNvPr>
          <p:cNvCxnSpPr/>
          <p:nvPr/>
        </p:nvCxnSpPr>
        <p:spPr>
          <a:xfrm flipH="1">
            <a:off x="1582994" y="3598606"/>
            <a:ext cx="2261419" cy="15731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BCDD4CCC-56B7-2D3F-19AC-6633858C5104}"/>
              </a:ext>
            </a:extLst>
          </p:cNvPr>
          <p:cNvCxnSpPr/>
          <p:nvPr/>
        </p:nvCxnSpPr>
        <p:spPr>
          <a:xfrm>
            <a:off x="3844413" y="5299587"/>
            <a:ext cx="476864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7737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D8D1D-8A02-6CF7-9365-08C307AFC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F1E307F-82B0-285A-B5DB-E323122CAF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7581"/>
          <a:stretch>
            <a:fillRect/>
          </a:stretch>
        </p:blipFill>
        <p:spPr>
          <a:xfrm>
            <a:off x="1483553" y="134241"/>
            <a:ext cx="9421540" cy="108495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EA20997-9608-8DE0-84CB-BE21A902C3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1993"/>
          <a:stretch>
            <a:fillRect/>
          </a:stretch>
        </p:blipFill>
        <p:spPr>
          <a:xfrm>
            <a:off x="726469" y="1347019"/>
            <a:ext cx="9421540" cy="135534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1A9F6E8-E1A2-CEC4-ED4B-29A4B04F2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6754168" cy="130510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9459D85-8754-71D6-41C5-1BA958561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65691"/>
            <a:ext cx="5544324" cy="127652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7B18585-F8A6-3029-167D-2CBEAF58596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720"/>
          <a:stretch>
            <a:fillRect/>
          </a:stretch>
        </p:blipFill>
        <p:spPr>
          <a:xfrm>
            <a:off x="6881987" y="5250425"/>
            <a:ext cx="4458322" cy="97747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10AEC6BD-1CDA-52FC-CF28-54BE190468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6398" y="3502362"/>
            <a:ext cx="3219899" cy="1019317"/>
          </a:xfrm>
          <a:prstGeom prst="rect">
            <a:avLst/>
          </a:prstGeom>
        </p:spPr>
      </p:pic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6C74A8E9-02A6-0318-9EE9-D7AB60E14F03}"/>
              </a:ext>
            </a:extLst>
          </p:cNvPr>
          <p:cNvCxnSpPr/>
          <p:nvPr/>
        </p:nvCxnSpPr>
        <p:spPr>
          <a:xfrm flipV="1">
            <a:off x="1356852" y="3628103"/>
            <a:ext cx="2020232" cy="15519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49651D94-9FB8-26C3-CCB1-72569BBD2E0A}"/>
              </a:ext>
            </a:extLst>
          </p:cNvPr>
          <p:cNvCxnSpPr/>
          <p:nvPr/>
        </p:nvCxnSpPr>
        <p:spPr>
          <a:xfrm flipV="1">
            <a:off x="3628103" y="3657600"/>
            <a:ext cx="4640826" cy="15224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67D5D5BF-473E-792F-C211-BC055431F615}"/>
              </a:ext>
            </a:extLst>
          </p:cNvPr>
          <p:cNvCxnSpPr/>
          <p:nvPr/>
        </p:nvCxnSpPr>
        <p:spPr>
          <a:xfrm>
            <a:off x="1483553" y="3502362"/>
            <a:ext cx="6519905" cy="18857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12404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A2502-6F09-2FF1-F8FA-A62A21139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A88F7D-7968-9DCD-C9A2-D4636264C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906" y="823285"/>
            <a:ext cx="8240275" cy="4582164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4B10B06-C5EB-478F-529E-5C6872B04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1624" y="2857407"/>
            <a:ext cx="3172268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2438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A7312-8AC2-407A-4675-E9ECF009A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43D53F1-C2BE-8178-2B6B-1B43A626E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82" y="244488"/>
            <a:ext cx="6754168" cy="485842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FDF0E2F-6EF1-7B2C-0FC2-86D035730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1624" y="2857407"/>
            <a:ext cx="3172268" cy="129558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B9ED717-3CDE-BFF7-B563-1CE0DB9BB36F}"/>
              </a:ext>
            </a:extLst>
          </p:cNvPr>
          <p:cNvSpPr txBox="1"/>
          <p:nvPr/>
        </p:nvSpPr>
        <p:spPr>
          <a:xfrm>
            <a:off x="8150940" y="432620"/>
            <a:ext cx="48178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P202</a:t>
            </a:r>
          </a:p>
          <a:p>
            <a:r>
              <a:rPr lang="ja-JP" altLang="en-US" dirty="0"/>
              <a:t>よくわからん</a:t>
            </a:r>
            <a:endParaRPr lang="en-US" altLang="ja-JP" dirty="0"/>
          </a:p>
          <a:p>
            <a:r>
              <a:rPr lang="ja-JP" altLang="en-US" dirty="0"/>
              <a:t>↓</a:t>
            </a:r>
            <a:endParaRPr lang="en-US" altLang="ja-JP" dirty="0"/>
          </a:p>
          <a:p>
            <a:r>
              <a:rPr kumimoji="1" lang="en-US" altLang="ja-JP" dirty="0"/>
              <a:t>2021</a:t>
            </a:r>
            <a:r>
              <a:rPr kumimoji="1" lang="ja-JP" altLang="en-US" dirty="0"/>
              <a:t>は本来</a:t>
            </a:r>
            <a:r>
              <a:rPr kumimoji="1" lang="en-US" altLang="ja-JP" dirty="0"/>
              <a:t>1</a:t>
            </a:r>
            <a:r>
              <a:rPr kumimoji="1" lang="ja-JP" altLang="en-US" dirty="0"/>
              <a:t>つしかないが、</a:t>
            </a:r>
            <a:endParaRPr kumimoji="1" lang="en-US" altLang="ja-JP" dirty="0"/>
          </a:p>
          <a:p>
            <a:r>
              <a:rPr lang="ja-JP" altLang="en-US" dirty="0"/>
              <a:t>他が</a:t>
            </a:r>
            <a:r>
              <a:rPr lang="en-US" altLang="ja-JP" dirty="0"/>
              <a:t>3</a:t>
            </a:r>
            <a:r>
              <a:rPr lang="ja-JP" altLang="en-US" dirty="0"/>
              <a:t>つあるので、それぞれと比較するために</a:t>
            </a:r>
            <a:r>
              <a:rPr lang="en-US" altLang="ja-JP" dirty="0"/>
              <a:t>3</a:t>
            </a:r>
            <a:r>
              <a:rPr lang="ja-JP" altLang="en-US" dirty="0"/>
              <a:t>つに増やしている</a:t>
            </a:r>
            <a:endParaRPr lang="en-US" altLang="ja-JP" dirty="0"/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8894516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45D02-0580-94A5-CE08-6F39F349E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DD071FA-9F7C-4AE0-7599-2ADC76881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41" y="591899"/>
            <a:ext cx="8221222" cy="4867954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8B9DB730-46B2-49FA-0739-A6992C9C1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1624" y="2857407"/>
            <a:ext cx="3172268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63465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A455A-34F9-5386-71D6-18553672C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9D7B320-8F8A-BF35-2391-B2CD4C551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38" y="173570"/>
            <a:ext cx="6944694" cy="483937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54BC976-CA25-6754-16D4-001E6E436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5294" y="359330"/>
            <a:ext cx="4372585" cy="232442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C3DB26A-F484-0F43-0EE8-78A951F00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518" y="4174247"/>
            <a:ext cx="5601482" cy="2305372"/>
          </a:xfrm>
          <a:prstGeom prst="rect">
            <a:avLst/>
          </a:prstGeom>
        </p:spPr>
      </p:pic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A764365F-1D84-69C4-3449-11D684032029}"/>
              </a:ext>
            </a:extLst>
          </p:cNvPr>
          <p:cNvCxnSpPr/>
          <p:nvPr/>
        </p:nvCxnSpPr>
        <p:spPr>
          <a:xfrm flipH="1">
            <a:off x="7806813" y="550606"/>
            <a:ext cx="1081548" cy="3775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55A417A-1666-105D-04FB-F576ACE9530C}"/>
              </a:ext>
            </a:extLst>
          </p:cNvPr>
          <p:cNvSpPr/>
          <p:nvPr/>
        </p:nvSpPr>
        <p:spPr>
          <a:xfrm>
            <a:off x="9596284" y="4174247"/>
            <a:ext cx="1376516" cy="13318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AA8F82F-03E6-F8AC-01A2-B55243C25B6E}"/>
              </a:ext>
            </a:extLst>
          </p:cNvPr>
          <p:cNvSpPr txBox="1"/>
          <p:nvPr/>
        </p:nvSpPr>
        <p:spPr>
          <a:xfrm>
            <a:off x="9391259" y="3429000"/>
            <a:ext cx="2109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Null</a:t>
            </a:r>
            <a:r>
              <a:rPr kumimoji="1" lang="ja-JP" altLang="en-US" dirty="0"/>
              <a:t>を</a:t>
            </a:r>
            <a:r>
              <a:rPr kumimoji="1" lang="en-US" altLang="ja-JP" dirty="0"/>
              <a:t>2021</a:t>
            </a:r>
            <a:r>
              <a:rPr kumimoji="1" lang="ja-JP" altLang="en-US" dirty="0"/>
              <a:t>にする</a:t>
            </a:r>
          </a:p>
        </p:txBody>
      </p:sp>
    </p:spTree>
    <p:extLst>
      <p:ext uri="{BB962C8B-B14F-4D97-AF65-F5344CB8AC3E}">
        <p14:creationId xmlns:p14="http://schemas.microsoft.com/office/powerpoint/2010/main" val="13808462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82FEF-6F57-96FE-9CC3-9D176D538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3AC85CE-013E-05D1-6786-7DED06F8E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124"/>
            <a:ext cx="8430802" cy="484890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2EAA81E-EF4A-46D1-2861-AE20A510F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5294" y="737711"/>
            <a:ext cx="4372585" cy="232442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CFB4AFE-66CE-ECEE-BFED-01A5B035F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518" y="4552628"/>
            <a:ext cx="5601482" cy="2305372"/>
          </a:xfrm>
          <a:prstGeom prst="rect">
            <a:avLst/>
          </a:prstGeom>
        </p:spPr>
      </p:pic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A0F46BAC-57BA-1C5A-C9E6-B1B34A3F79B5}"/>
              </a:ext>
            </a:extLst>
          </p:cNvPr>
          <p:cNvCxnSpPr/>
          <p:nvPr/>
        </p:nvCxnSpPr>
        <p:spPr>
          <a:xfrm flipH="1">
            <a:off x="7806813" y="928987"/>
            <a:ext cx="1081548" cy="3775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59643B0D-0DBA-0DB0-2C4C-71FA85C81016}"/>
              </a:ext>
            </a:extLst>
          </p:cNvPr>
          <p:cNvCxnSpPr/>
          <p:nvPr/>
        </p:nvCxnSpPr>
        <p:spPr>
          <a:xfrm>
            <a:off x="10913806" y="5024284"/>
            <a:ext cx="3932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14D790D1-F90F-653C-3454-DF4E14567ED2}"/>
              </a:ext>
            </a:extLst>
          </p:cNvPr>
          <p:cNvCxnSpPr/>
          <p:nvPr/>
        </p:nvCxnSpPr>
        <p:spPr>
          <a:xfrm>
            <a:off x="10884310" y="5702710"/>
            <a:ext cx="39329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7423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CE9A2-DF80-48C3-6B6C-68CDD8B2F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8A639ED-5DA1-C1C7-3E5B-0C377917E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1187"/>
            <a:ext cx="7611537" cy="482032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F6E7BCD-C0BD-00DB-F766-5C84B207A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440" y="2123893"/>
            <a:ext cx="2486372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88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6775</TotalTime>
  <Words>536</Words>
  <Application>Microsoft Office PowerPoint</Application>
  <PresentationFormat>ワイド画面</PresentationFormat>
  <Paragraphs>104</Paragraphs>
  <Slides>229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229</vt:i4>
      </vt:variant>
    </vt:vector>
  </HeadingPairs>
  <TitlesOfParts>
    <vt:vector size="233" baseType="lpstr">
      <vt:lpstr>游ゴシック</vt:lpstr>
      <vt:lpstr>游ゴシック Light</vt:lpstr>
      <vt:lpstr>Arial</vt:lpstr>
      <vt:lpstr>Office テーマ</vt:lpstr>
      <vt:lpstr>SQL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taku furu</dc:creator>
  <cp:lastModifiedBy>taku furu</cp:lastModifiedBy>
  <cp:revision>55</cp:revision>
  <dcterms:created xsi:type="dcterms:W3CDTF">2025-07-12T12:43:46Z</dcterms:created>
  <dcterms:modified xsi:type="dcterms:W3CDTF">2025-08-18T12:19:58Z</dcterms:modified>
</cp:coreProperties>
</file>